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2" y="316605"/>
            <a:ext cx="7856112" cy="621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3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16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کنترل خشم</a:t>
            </a:r>
            <a:endParaRPr lang="fa-IR" sz="166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0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598017"/>
          </a:xfrm>
        </p:spPr>
        <p:txBody>
          <a:bodyPr/>
          <a:lstStyle/>
          <a:p>
            <a:pPr algn="r"/>
            <a:r>
              <a:rPr lang="fa-IR" dirty="0" smtClean="0"/>
              <a:t>دوره ی نوجوانی</a:t>
            </a:r>
            <a:br>
              <a:rPr lang="fa-IR" dirty="0" smtClean="0"/>
            </a:br>
            <a:r>
              <a:rPr lang="fa-IR" dirty="0"/>
              <a:t> </a:t>
            </a: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نوجوانان، گروه سنی دوازده تا هجده سال را تشکیل می دهند.شما یک نوجوان هستید.در این دوره ، از نظر جسمانی دچار تغییراتی می شوید که به این تغییرات « بلوغ » می گویند.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نوجوانان علاوه بر تغییرات جسمانی از نظر ذهنی و اجتماعی نیز تغییر می کنند.آنها در حال پشت سر گذاشتن کودکی و رسیدن به جوانی و بزرگسالی هستند.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تغییرات در این دوره ، اغلب باعث بروز مسائل مختلف عاطفی و احساسی در نوجوانان می شود.</a:t>
            </a: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58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55" y="673993"/>
            <a:ext cx="8596668" cy="5662411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نوجوانی ، فرصتی برای کسب شایستگی ها و مهارتهای زندگی است و این فرصت کوتاه را باید غنیمت شمرد، اما در این دوره به دلیل برخی خصوصیاتی که در دوران بلوغ به وجود می آید، افراد حساس ترند و ممکن است روحیه ی هیجانی و کنجکاوی آنها باعث شود که بیشتر در معرض آسیبهای اجتماعی قرار بگیرند</a:t>
            </a: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.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از جمله آسیبهای اجتماعی که مشکلات زیادی برای افراد یک خانواده به وجود می آورد ، پرخاشگری و نزاع و اعتیاد  است.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70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30592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پرخاشگری و نزاع</a:t>
            </a:r>
            <a:br>
              <a:rPr lang="fa-IR" dirty="0" smtClean="0"/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پرخاشگری و نزاع ، نتیجه کنترل (مهار) نکردن خشم است.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خشم و عصبانیت یک احساس طبیعی است و هر کس در زندگی خود در مواقعی عصبانی می شود.اما مهم این است که در موقع خشم ، رفتاری مناسب از خودمان بروز دهیم</a:t>
            </a: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.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افرادی که راههای درست ابراز خشم را یاد نگرفته  نمی توانند به طور معمول خشم خود را کنترل کنند،به افراد پرخاشگر تبدیل می شوند و ممکن است در بزرگسالی نیز این رفتار ادامه داشته باشد.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نوجوان پرخاشگر،تحمل کمی دارد.همچنین ممکن است پرخاشگری در یادگیری ،تحصیل و یا زندگی فرد اثرات جبران ناپذیری بر جا بگذارد.</a:t>
            </a: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1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598017"/>
          </a:xfrm>
        </p:spPr>
        <p:txBody>
          <a:bodyPr/>
          <a:lstStyle/>
          <a:p>
            <a:pPr algn="r"/>
            <a:r>
              <a:rPr lang="fa-IR" dirty="0" smtClean="0"/>
              <a:t>سه قائده کلی در هنگام </a:t>
            </a:r>
            <a:r>
              <a:rPr lang="fa-IR" sz="7200" dirty="0" smtClean="0">
                <a:solidFill>
                  <a:srgbClr val="FF0000"/>
                </a:solidFill>
              </a:rPr>
              <a:t>خشم و عصبانیت </a:t>
            </a:r>
            <a:r>
              <a:rPr lang="fa-IR" dirty="0" smtClean="0"/>
              <a:t>که باید همیشه به یاد داشته باشیم:</a:t>
            </a:r>
            <a:br>
              <a:rPr lang="fa-IR" dirty="0" smtClean="0"/>
            </a:br>
            <a:r>
              <a:rPr lang="fa-IR" dirty="0" smtClean="0">
                <a:solidFill>
                  <a:schemeClr val="tx1"/>
                </a:solidFill>
              </a:rPr>
              <a:t>1-نباید به خودم صدمه بزنم.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2-نباید به دیگران صدمه بزنم.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3-نباید به وسایل یا اموال خودم یا دیگران صدمه بزنم.</a:t>
            </a:r>
            <a:endParaRPr lang="fa-I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16958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وقتی ما از دست کسی عصبانی هستیم: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*به خدا پناه ببریم و با گفتن ذکر و  نام و یاد خدا خود را آرام کنیم.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*نفس های عمیق بکشیم و از یک تا ده بشماریم.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*با رعایت سه قاعده در عصبانیت ،علت عصبانیت خود را مودبانه و آرام بیان کنیم.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*اگر نمی توانیم خود را آرام کنیم،محیط ناراحت کننده را ترک کنیم.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*برای آرام کردن خود از گفت و گو و مشورت با بزرگ تر ها کمک بگیریم.</a:t>
            </a: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4934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39685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وقتی دیگری از دست ما عصبانی است:</a:t>
            </a:r>
            <a:br>
              <a:rPr lang="fa-IR" dirty="0" smtClean="0"/>
            </a:b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*به آرامی از او سوال کنیم چرا او از دست ما عصبانی است و علت چیست؟</a:t>
            </a:r>
            <a:b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*به حرف های طرف مقابل، خوب گوش کنیم و حرف های او را قطع نکنیم.</a:t>
            </a:r>
            <a:b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*اگر اشتباهی مرتکب نشده ایم ،با آرامش توضیح دهیم و اگر اشتباهی کرده ایم عذرخواهی کنیم و راهی برای جبران اشتباه،پیدا کنیم.</a:t>
            </a:r>
            <a:b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*اگر کسی از دست ما عصبانی است ،به طوری که حاظر به شنیدن حرف های ما نیست  ممکن است به ما صدمه زند،فورا صحنه را ترک کنیم و از بزرگ تر ها کمک بخواهیم.</a:t>
            </a: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46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100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Tahoma</vt:lpstr>
      <vt:lpstr>Trebuchet MS</vt:lpstr>
      <vt:lpstr>Wingdings 3</vt:lpstr>
      <vt:lpstr>Facet</vt:lpstr>
      <vt:lpstr>PowerPoint Presentation</vt:lpstr>
      <vt:lpstr>کنترل خشم</vt:lpstr>
      <vt:lpstr>دوره ی نوجوانی  نوجوانان، گروه سنی دوازده تا هجده سال را تشکیل می دهند.شما یک نوجوان هستید.در این دوره ، از نظر جسمانی دچار تغییراتی می شوید که به این تغییرات « بلوغ » می گویند. نوجوانان علاوه بر تغییرات جسمانی از نظر ذهنی و اجتماعی نیز تغییر می کنند.آنها در حال پشت سر گذاشتن کودکی و رسیدن به جوانی و بزرگسالی هستند. تغییرات در این دوره ، اغلب باعث بروز مسائل مختلف عاطفی و احساسی در نوجوانان می شود.</vt:lpstr>
      <vt:lpstr>نوجوانی ، فرصتی برای کسب شایستگی ها و مهارتهای زندگی است و این فرصت کوتاه را باید غنیمت شمرد، اما در این دوره به دلیل برخی خصوصیاتی که در دوران بلوغ به وجود می آید، افراد حساس ترند و ممکن است روحیه ی هیجانی و کنجکاوی آنها باعث شود که بیشتر در معرض آسیبهای اجتماعی قرار بگیرند. از جمله آسیبهای اجتماعی که مشکلات زیادی برای افراد یک خانواده به وجود می آورد ، پرخاشگری و نزاع و اعتیاد  است. </vt:lpstr>
      <vt:lpstr>پرخاشگری و نزاع پرخاشگری و نزاع ، نتیجه کنترل (مهار) نکردن خشم است. خشم و عصبانیت یک احساس طبیعی است و هر کس در زندگی خود در مواقعی عصبانی می شود.اما مهم این است که در موقع خشم ، رفتاری مناسب از خودمان بروز دهیم. افرادی که راههای درست ابراز خشم را یاد نگرفته  نمی توانند به طور معمول خشم خود را کنترل کنند،به افراد پرخاشگر تبدیل می شوند و ممکن است در بزرگسالی نیز این رفتار ادامه داشته باشد. نوجوان پرخاشگر،تحمل کمی دارد.همچنین ممکن است پرخاشگری در یادگیری ،تحصیل و یا زندگی فرد اثرات جبران ناپذیری بر جا بگذارد.</vt:lpstr>
      <vt:lpstr>سه قائده کلی در هنگام خشم و عصبانیت که باید همیشه به یاد داشته باشیم: 1-نباید به خودم صدمه بزنم. 2-نباید به دیگران صدمه بزنم. 3-نباید به وسایل یا اموال خودم یا دیگران صدمه بزنم.</vt:lpstr>
      <vt:lpstr>وقتی ما از دست کسی عصبانی هستیم:  *به خدا پناه ببریم و با گفتن ذکر و  نام و یاد خدا خود را آرام کنیم. *نفس های عمیق بکشیم و از یک تا ده بشماریم. *با رعایت سه قاعده در عصبانیت ،علت عصبانیت خود را مودبانه و آرام بیان کنیم. *اگر نمی توانیم خود را آرام کنیم،محیط ناراحت کننده را ترک کنیم. *برای آرام کردن خود از گفت و گو و مشورت با بزرگ تر ها کمک بگیریم.</vt:lpstr>
      <vt:lpstr>وقتی دیگری از دست ما عصبانی است: *به آرامی از او سوال کنیم چرا او از دست ما عصبانی است و علت چیست؟ *به حرف های طرف مقابل، خوب گوش کنیم و حرف های او را قطع نکنیم. *اگر اشتباهی مرتکب نشده ایم ،با آرامش توضیح دهیم و اگر اشتباهی کرده ایم عذرخواهی کنیم و راهی برای جبران اشتباه،پیدا کنیم. *اگر کسی از دست ما عصبانی است ،به طوری که حاظر به شنیدن حرف های ما نیست  ممکن است به ما صدمه زند،فورا صحنه را ترک کنیم و از بزرگ تر ها کمک بخواهیم.</vt:lpstr>
    </vt:vector>
  </TitlesOfParts>
  <Company>OliveSoft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</dc:creator>
  <cp:lastModifiedBy>Em</cp:lastModifiedBy>
  <cp:revision>5</cp:revision>
  <dcterms:created xsi:type="dcterms:W3CDTF">2018-04-11T03:05:46Z</dcterms:created>
  <dcterms:modified xsi:type="dcterms:W3CDTF">2018-04-11T04:06:05Z</dcterms:modified>
</cp:coreProperties>
</file>