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5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27" autoAdjust="0"/>
  </p:normalViewPr>
  <p:slideViewPr>
    <p:cSldViewPr>
      <p:cViewPr varScale="1">
        <p:scale>
          <a:sx n="66" d="100"/>
          <a:sy n="66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46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7FCCD-0DBC-4CD8-A2D7-0102EFECDF6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339B4B6-4E59-4279-B247-FEEE1A999792}">
      <dgm:prSet phldrT="[Text]" phldr="1"/>
      <dgm:spPr/>
      <dgm:t>
        <a:bodyPr/>
        <a:lstStyle/>
        <a:p>
          <a:pPr rtl="1"/>
          <a:endParaRPr lang="fa-IR"/>
        </a:p>
      </dgm:t>
    </dgm:pt>
    <dgm:pt modelId="{4DE025C1-A452-4B39-A058-6D1A42B7C7B5}" type="parTrans" cxnId="{FD4B14B0-6743-4714-A1B9-46BB021FE27B}">
      <dgm:prSet/>
      <dgm:spPr/>
      <dgm:t>
        <a:bodyPr/>
        <a:lstStyle/>
        <a:p>
          <a:pPr rtl="1"/>
          <a:endParaRPr lang="fa-IR"/>
        </a:p>
      </dgm:t>
    </dgm:pt>
    <dgm:pt modelId="{1D858AE6-A288-44A6-A0F2-4512E0EE0042}" type="sibTrans" cxnId="{FD4B14B0-6743-4714-A1B9-46BB021FE27B}">
      <dgm:prSet/>
      <dgm:spPr/>
      <dgm:t>
        <a:bodyPr/>
        <a:lstStyle/>
        <a:p>
          <a:pPr rtl="1"/>
          <a:endParaRPr lang="fa-IR"/>
        </a:p>
      </dgm:t>
    </dgm:pt>
    <dgm:pt modelId="{2B34A708-733D-4FA3-BB3F-92875BB1F8E1}">
      <dgm:prSet phldrT="[Text]"/>
      <dgm:spPr/>
      <dgm:t>
        <a:bodyPr/>
        <a:lstStyle/>
        <a:p>
          <a:pPr rtl="1"/>
          <a:r>
            <a:rPr lang="fa-IR" b="1" dirty="0" smtClean="0">
              <a:cs typeface="2  Mitra_1 (MRT)" pitchFamily="2" charset="-78"/>
            </a:rPr>
            <a:t>مشکل چیست؟</a:t>
          </a:r>
          <a:endParaRPr lang="fa-IR" dirty="0"/>
        </a:p>
      </dgm:t>
    </dgm:pt>
    <dgm:pt modelId="{2F6EA72F-BFA9-4214-9AE3-718B0D3A6C33}" type="parTrans" cxnId="{F6E63778-B2D0-46E1-A206-AD7F0A9D4652}">
      <dgm:prSet/>
      <dgm:spPr/>
      <dgm:t>
        <a:bodyPr/>
        <a:lstStyle/>
        <a:p>
          <a:pPr rtl="1"/>
          <a:endParaRPr lang="fa-IR"/>
        </a:p>
      </dgm:t>
    </dgm:pt>
    <dgm:pt modelId="{8A1A52FB-6C09-4246-95E9-3E074924612F}" type="sibTrans" cxnId="{F6E63778-B2D0-46E1-A206-AD7F0A9D4652}">
      <dgm:prSet/>
      <dgm:spPr/>
      <dgm:t>
        <a:bodyPr/>
        <a:lstStyle/>
        <a:p>
          <a:pPr rtl="1"/>
          <a:endParaRPr lang="fa-IR"/>
        </a:p>
      </dgm:t>
    </dgm:pt>
    <dgm:pt modelId="{16819E4E-C1EE-4412-8536-342860EA4127}">
      <dgm:prSet phldrT="[Text]" phldr="1"/>
      <dgm:spPr/>
      <dgm:t>
        <a:bodyPr/>
        <a:lstStyle/>
        <a:p>
          <a:pPr rtl="1"/>
          <a:endParaRPr lang="fa-IR"/>
        </a:p>
      </dgm:t>
    </dgm:pt>
    <dgm:pt modelId="{FAFEFBEA-1BA2-4BC9-969E-21617D15B550}" type="parTrans" cxnId="{14490033-A694-43A9-B4E0-08223356B8A5}">
      <dgm:prSet/>
      <dgm:spPr/>
      <dgm:t>
        <a:bodyPr/>
        <a:lstStyle/>
        <a:p>
          <a:pPr rtl="1"/>
          <a:endParaRPr lang="fa-IR"/>
        </a:p>
      </dgm:t>
    </dgm:pt>
    <dgm:pt modelId="{7A98F860-30BD-455C-AB48-244005249060}" type="sibTrans" cxnId="{14490033-A694-43A9-B4E0-08223356B8A5}">
      <dgm:prSet/>
      <dgm:spPr/>
      <dgm:t>
        <a:bodyPr/>
        <a:lstStyle/>
        <a:p>
          <a:pPr rtl="1"/>
          <a:endParaRPr lang="fa-IR"/>
        </a:p>
      </dgm:t>
    </dgm:pt>
    <dgm:pt modelId="{ACE17520-6E94-44CF-B2FC-14E81F04344B}">
      <dgm:prSet phldrT="[Text]"/>
      <dgm:spPr/>
      <dgm:t>
        <a:bodyPr/>
        <a:lstStyle/>
        <a:p>
          <a:pPr rtl="1"/>
          <a:r>
            <a:rPr lang="fa-IR" b="1" dirty="0" smtClean="0">
              <a:cs typeface="2  Mitra_1 (MRT)" pitchFamily="2" charset="-78"/>
            </a:rPr>
            <a:t>مشکل از چه زمانی ایجاد شده است؟</a:t>
          </a:r>
          <a:endParaRPr lang="fa-IR" dirty="0"/>
        </a:p>
      </dgm:t>
    </dgm:pt>
    <dgm:pt modelId="{2486679C-C8B8-4393-A483-9C7E6BA5B5A1}" type="parTrans" cxnId="{0B5750B6-DBE0-4B16-8430-5804A46C8900}">
      <dgm:prSet/>
      <dgm:spPr/>
      <dgm:t>
        <a:bodyPr/>
        <a:lstStyle/>
        <a:p>
          <a:pPr rtl="1"/>
          <a:endParaRPr lang="fa-IR"/>
        </a:p>
      </dgm:t>
    </dgm:pt>
    <dgm:pt modelId="{290BC655-8C00-4A26-9602-31D438FE543D}" type="sibTrans" cxnId="{0B5750B6-DBE0-4B16-8430-5804A46C8900}">
      <dgm:prSet/>
      <dgm:spPr/>
      <dgm:t>
        <a:bodyPr/>
        <a:lstStyle/>
        <a:p>
          <a:pPr rtl="1"/>
          <a:endParaRPr lang="fa-IR"/>
        </a:p>
      </dgm:t>
    </dgm:pt>
    <dgm:pt modelId="{162A0FAF-6453-4D62-B3AA-B4AA2CAE4DE1}">
      <dgm:prSet phldrT="[Text]" phldr="1"/>
      <dgm:spPr/>
      <dgm:t>
        <a:bodyPr/>
        <a:lstStyle/>
        <a:p>
          <a:pPr rtl="1"/>
          <a:endParaRPr lang="fa-IR"/>
        </a:p>
      </dgm:t>
    </dgm:pt>
    <dgm:pt modelId="{D3584E53-0F12-4607-8DDD-58E790AE7781}" type="parTrans" cxnId="{955278C6-D86F-43E9-91F0-935C332C403B}">
      <dgm:prSet/>
      <dgm:spPr/>
      <dgm:t>
        <a:bodyPr/>
        <a:lstStyle/>
        <a:p>
          <a:pPr rtl="1"/>
          <a:endParaRPr lang="fa-IR"/>
        </a:p>
      </dgm:t>
    </dgm:pt>
    <dgm:pt modelId="{CEC0734B-E52B-47AA-B303-2AE65184AC14}" type="sibTrans" cxnId="{955278C6-D86F-43E9-91F0-935C332C403B}">
      <dgm:prSet/>
      <dgm:spPr/>
      <dgm:t>
        <a:bodyPr/>
        <a:lstStyle/>
        <a:p>
          <a:pPr rtl="1"/>
          <a:endParaRPr lang="fa-IR"/>
        </a:p>
      </dgm:t>
    </dgm:pt>
    <dgm:pt modelId="{E7755AAD-F9E2-4B44-8DD1-24F502FB155A}">
      <dgm:prSet phldrT="[Text]"/>
      <dgm:spPr/>
      <dgm:t>
        <a:bodyPr/>
        <a:lstStyle/>
        <a:p>
          <a:pPr rtl="1"/>
          <a:r>
            <a:rPr lang="fa-IR" b="1" dirty="0" smtClean="0">
              <a:cs typeface="2  Mitra_1 (MRT)" pitchFamily="2" charset="-78"/>
            </a:rPr>
            <a:t>مشکل در کجا به وجود آمده است؟</a:t>
          </a:r>
          <a:endParaRPr lang="fa-IR" dirty="0"/>
        </a:p>
      </dgm:t>
    </dgm:pt>
    <dgm:pt modelId="{651B7FB3-FFF7-4181-A854-18D5DEF78B3B}" type="parTrans" cxnId="{6C8B5397-6147-489D-AD68-D80B91D4871E}">
      <dgm:prSet/>
      <dgm:spPr/>
      <dgm:t>
        <a:bodyPr/>
        <a:lstStyle/>
        <a:p>
          <a:pPr rtl="1"/>
          <a:endParaRPr lang="fa-IR"/>
        </a:p>
      </dgm:t>
    </dgm:pt>
    <dgm:pt modelId="{0E253B62-36CA-4C47-AA7C-014A1E01EB3B}" type="sibTrans" cxnId="{6C8B5397-6147-489D-AD68-D80B91D4871E}">
      <dgm:prSet/>
      <dgm:spPr/>
      <dgm:t>
        <a:bodyPr/>
        <a:lstStyle/>
        <a:p>
          <a:pPr rtl="1"/>
          <a:endParaRPr lang="fa-IR"/>
        </a:p>
      </dgm:t>
    </dgm:pt>
    <dgm:pt modelId="{571548CE-71FA-4A93-A2EA-FC5A6DEB6272}">
      <dgm:prSet phldrT="[Text]" phldr="1"/>
      <dgm:spPr/>
      <dgm:t>
        <a:bodyPr/>
        <a:lstStyle/>
        <a:p>
          <a:pPr rtl="1"/>
          <a:endParaRPr lang="fa-IR" dirty="0"/>
        </a:p>
      </dgm:t>
    </dgm:pt>
    <dgm:pt modelId="{1FEE5985-51A4-4B66-ACB0-EE33FB079B9C}" type="parTrans" cxnId="{E4787D79-7D24-42E1-B9A3-2D3CB509F5DB}">
      <dgm:prSet/>
      <dgm:spPr/>
      <dgm:t>
        <a:bodyPr/>
        <a:lstStyle/>
        <a:p>
          <a:pPr rtl="1"/>
          <a:endParaRPr lang="fa-IR"/>
        </a:p>
      </dgm:t>
    </dgm:pt>
    <dgm:pt modelId="{731A018B-FCED-4EAA-8D07-C36CEF81F713}" type="sibTrans" cxnId="{E4787D79-7D24-42E1-B9A3-2D3CB509F5DB}">
      <dgm:prSet/>
      <dgm:spPr/>
      <dgm:t>
        <a:bodyPr/>
        <a:lstStyle/>
        <a:p>
          <a:pPr rtl="1"/>
          <a:endParaRPr lang="fa-IR"/>
        </a:p>
      </dgm:t>
    </dgm:pt>
    <dgm:pt modelId="{5C9B4478-37AA-4FF1-825D-9435CB701ED3}">
      <dgm:prSet phldrT="[Text]"/>
      <dgm:spPr/>
      <dgm:t>
        <a:bodyPr/>
        <a:lstStyle/>
        <a:p>
          <a:pPr rtl="1"/>
          <a:r>
            <a:rPr lang="fa-IR" b="1" dirty="0" smtClean="0">
              <a:cs typeface="2  Mitra_1 (MRT)" pitchFamily="2" charset="-78"/>
            </a:rPr>
            <a:t>چه کسانی در ایجاد مشکل نقش داشته اند؟</a:t>
          </a:r>
          <a:endParaRPr lang="fa-IR" dirty="0"/>
        </a:p>
      </dgm:t>
    </dgm:pt>
    <dgm:pt modelId="{60352CC5-378C-4C8E-A7FF-3BB3714B403C}" type="parTrans" cxnId="{DEC65851-D477-4EE3-A670-378B2796879F}">
      <dgm:prSet/>
      <dgm:spPr/>
      <dgm:t>
        <a:bodyPr/>
        <a:lstStyle/>
        <a:p>
          <a:pPr rtl="1"/>
          <a:endParaRPr lang="fa-IR"/>
        </a:p>
      </dgm:t>
    </dgm:pt>
    <dgm:pt modelId="{718AA268-7F69-40D0-9B7A-E4641EEC0C1D}" type="sibTrans" cxnId="{DEC65851-D477-4EE3-A670-378B2796879F}">
      <dgm:prSet/>
      <dgm:spPr/>
      <dgm:t>
        <a:bodyPr/>
        <a:lstStyle/>
        <a:p>
          <a:pPr rtl="1"/>
          <a:endParaRPr lang="fa-IR"/>
        </a:p>
      </dgm:t>
    </dgm:pt>
    <dgm:pt modelId="{4093EA17-86A5-4065-AF44-31A6584D47D5}">
      <dgm:prSet phldrT="[Text]" phldr="1"/>
      <dgm:spPr/>
      <dgm:t>
        <a:bodyPr/>
        <a:lstStyle/>
        <a:p>
          <a:pPr rtl="1"/>
          <a:endParaRPr lang="fa-IR"/>
        </a:p>
      </dgm:t>
    </dgm:pt>
    <dgm:pt modelId="{545E6850-F796-4A34-BA5C-4445C0EABE19}" type="parTrans" cxnId="{3CB16E91-4FD0-467F-B0D8-241A07E7F5FA}">
      <dgm:prSet/>
      <dgm:spPr/>
      <dgm:t>
        <a:bodyPr/>
        <a:lstStyle/>
        <a:p>
          <a:pPr rtl="1"/>
          <a:endParaRPr lang="fa-IR"/>
        </a:p>
      </dgm:t>
    </dgm:pt>
    <dgm:pt modelId="{66CC3B43-A812-4F81-96E4-23F2E6371423}" type="sibTrans" cxnId="{3CB16E91-4FD0-467F-B0D8-241A07E7F5FA}">
      <dgm:prSet/>
      <dgm:spPr/>
      <dgm:t>
        <a:bodyPr/>
        <a:lstStyle/>
        <a:p>
          <a:pPr rtl="1"/>
          <a:endParaRPr lang="fa-IR"/>
        </a:p>
      </dgm:t>
    </dgm:pt>
    <dgm:pt modelId="{0037F62E-DCCC-48C5-917F-C7DD47097F35}">
      <dgm:prSet phldrT="[Text]"/>
      <dgm:spPr/>
      <dgm:t>
        <a:bodyPr/>
        <a:lstStyle/>
        <a:p>
          <a:pPr rtl="1"/>
          <a:r>
            <a:rPr lang="fa-IR" b="1" dirty="0" smtClean="0">
              <a:cs typeface="2  Mitra_1 (MRT)" pitchFamily="2" charset="-78"/>
            </a:rPr>
            <a:t>چرا مشکل ایجاد شده است؟</a:t>
          </a:r>
          <a:endParaRPr lang="fa-IR" dirty="0"/>
        </a:p>
      </dgm:t>
    </dgm:pt>
    <dgm:pt modelId="{8F28D751-8DA0-4506-B5A0-B738E3690542}" type="parTrans" cxnId="{D5EFF3C4-FBB6-47D8-A572-C6F8EA9F3CCC}">
      <dgm:prSet/>
      <dgm:spPr/>
      <dgm:t>
        <a:bodyPr/>
        <a:lstStyle/>
        <a:p>
          <a:pPr rtl="1"/>
          <a:endParaRPr lang="fa-IR"/>
        </a:p>
      </dgm:t>
    </dgm:pt>
    <dgm:pt modelId="{F849FE0D-BE24-444A-8059-7CFAD915992E}" type="sibTrans" cxnId="{D5EFF3C4-FBB6-47D8-A572-C6F8EA9F3CCC}">
      <dgm:prSet/>
      <dgm:spPr/>
      <dgm:t>
        <a:bodyPr/>
        <a:lstStyle/>
        <a:p>
          <a:pPr rtl="1"/>
          <a:endParaRPr lang="fa-IR"/>
        </a:p>
      </dgm:t>
    </dgm:pt>
    <dgm:pt modelId="{11A839B0-96D5-4F30-A8C8-A4E1D9FBCC9D}">
      <dgm:prSet phldrT="[Text]" phldr="1"/>
      <dgm:spPr/>
      <dgm:t>
        <a:bodyPr/>
        <a:lstStyle/>
        <a:p>
          <a:pPr rtl="1"/>
          <a:endParaRPr lang="fa-IR"/>
        </a:p>
      </dgm:t>
    </dgm:pt>
    <dgm:pt modelId="{A60B88CE-CE64-4A49-91AB-E55CDEE8E7AF}" type="parTrans" cxnId="{BF0B9040-0618-4F14-9F47-645BBB0528E1}">
      <dgm:prSet/>
      <dgm:spPr/>
      <dgm:t>
        <a:bodyPr/>
        <a:lstStyle/>
        <a:p>
          <a:pPr rtl="1"/>
          <a:endParaRPr lang="fa-IR"/>
        </a:p>
      </dgm:t>
    </dgm:pt>
    <dgm:pt modelId="{76C288A9-CCE6-4CA3-8430-382211D0B9C8}" type="sibTrans" cxnId="{BF0B9040-0618-4F14-9F47-645BBB0528E1}">
      <dgm:prSet/>
      <dgm:spPr/>
      <dgm:t>
        <a:bodyPr/>
        <a:lstStyle/>
        <a:p>
          <a:pPr rtl="1"/>
          <a:endParaRPr lang="fa-IR"/>
        </a:p>
      </dgm:t>
    </dgm:pt>
    <dgm:pt modelId="{00E3C3EA-81F5-4F2F-8266-36E7AAA0663B}">
      <dgm:prSet phldrT="[Text]"/>
      <dgm:spPr/>
      <dgm:t>
        <a:bodyPr/>
        <a:lstStyle/>
        <a:p>
          <a:pPr rtl="1"/>
          <a:r>
            <a:rPr lang="fa-IR" b="1" dirty="0" smtClean="0">
              <a:cs typeface="2  Mitra_1 (MRT)" pitchFamily="2" charset="-78"/>
            </a:rPr>
            <a:t>چگونه مشکل ایجاد شده است؟</a:t>
          </a:r>
          <a:endParaRPr lang="fa-IR" dirty="0"/>
        </a:p>
      </dgm:t>
    </dgm:pt>
    <dgm:pt modelId="{574D988D-49EF-4610-B63E-248F229CE99D}" type="parTrans" cxnId="{AF5D28E2-F5BC-4FFA-9072-CA97292F3A5E}">
      <dgm:prSet/>
      <dgm:spPr/>
      <dgm:t>
        <a:bodyPr/>
        <a:lstStyle/>
        <a:p>
          <a:pPr rtl="1"/>
          <a:endParaRPr lang="fa-IR"/>
        </a:p>
      </dgm:t>
    </dgm:pt>
    <dgm:pt modelId="{676D8142-96A4-4B0E-B6A7-86321EB84A1A}" type="sibTrans" cxnId="{AF5D28E2-F5BC-4FFA-9072-CA97292F3A5E}">
      <dgm:prSet/>
      <dgm:spPr/>
      <dgm:t>
        <a:bodyPr/>
        <a:lstStyle/>
        <a:p>
          <a:pPr rtl="1"/>
          <a:endParaRPr lang="fa-IR"/>
        </a:p>
      </dgm:t>
    </dgm:pt>
    <dgm:pt modelId="{576F8585-9479-4E7E-8D3C-100099069EE7}" type="pres">
      <dgm:prSet presAssocID="{0E47FCCD-0DBC-4CD8-A2D7-0102EFECDF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BDED0C9-0242-4AB4-ADF2-B8FA58DF29C7}" type="pres">
      <dgm:prSet presAssocID="{0339B4B6-4E59-4279-B247-FEEE1A999792}" presName="composite" presStyleCnt="0"/>
      <dgm:spPr/>
    </dgm:pt>
    <dgm:pt modelId="{A9F8615B-CB04-445F-8762-2913606F2CD5}" type="pres">
      <dgm:prSet presAssocID="{0339B4B6-4E59-4279-B247-FEEE1A99979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E24BED-E05F-4B27-8B78-FCF65CD6DB6A}" type="pres">
      <dgm:prSet presAssocID="{0339B4B6-4E59-4279-B247-FEEE1A999792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DCE2DB1-AA3B-4EF7-BDDD-0420E9AB3EEC}" type="pres">
      <dgm:prSet presAssocID="{1D858AE6-A288-44A6-A0F2-4512E0EE0042}" presName="sp" presStyleCnt="0"/>
      <dgm:spPr/>
    </dgm:pt>
    <dgm:pt modelId="{3D29BD74-F9D9-42F3-8A5A-B7EF03BB0557}" type="pres">
      <dgm:prSet presAssocID="{16819E4E-C1EE-4412-8536-342860EA4127}" presName="composite" presStyleCnt="0"/>
      <dgm:spPr/>
    </dgm:pt>
    <dgm:pt modelId="{AB8715AB-7635-47A3-AD95-D405E9D6524A}" type="pres">
      <dgm:prSet presAssocID="{16819E4E-C1EE-4412-8536-342860EA412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F3928EA-1284-46F4-8982-4EB4DAB02D01}" type="pres">
      <dgm:prSet presAssocID="{16819E4E-C1EE-4412-8536-342860EA412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84DFC2-D88E-4708-93FF-23DA4130BD97}" type="pres">
      <dgm:prSet presAssocID="{7A98F860-30BD-455C-AB48-244005249060}" presName="sp" presStyleCnt="0"/>
      <dgm:spPr/>
    </dgm:pt>
    <dgm:pt modelId="{D2DE0F4C-8C25-48AC-8800-5C022CBFC17D}" type="pres">
      <dgm:prSet presAssocID="{162A0FAF-6453-4D62-B3AA-B4AA2CAE4DE1}" presName="composite" presStyleCnt="0"/>
      <dgm:spPr/>
    </dgm:pt>
    <dgm:pt modelId="{E81B3F22-2F1D-41D5-B0AC-833E22074C46}" type="pres">
      <dgm:prSet presAssocID="{162A0FAF-6453-4D62-B3AA-B4AA2CAE4DE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E44DF50-B6C1-421A-AA71-21248FED8D02}" type="pres">
      <dgm:prSet presAssocID="{162A0FAF-6453-4D62-B3AA-B4AA2CAE4DE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6E1004-4AD7-432F-ACD9-6FBBC8458ACE}" type="pres">
      <dgm:prSet presAssocID="{CEC0734B-E52B-47AA-B303-2AE65184AC14}" presName="sp" presStyleCnt="0"/>
      <dgm:spPr/>
    </dgm:pt>
    <dgm:pt modelId="{BCE14E6E-1D99-42BC-8B16-9E6BE32A09A3}" type="pres">
      <dgm:prSet presAssocID="{571548CE-71FA-4A93-A2EA-FC5A6DEB6272}" presName="composite" presStyleCnt="0"/>
      <dgm:spPr/>
    </dgm:pt>
    <dgm:pt modelId="{E4ED6141-30B7-452D-922D-EED3039DA129}" type="pres">
      <dgm:prSet presAssocID="{571548CE-71FA-4A93-A2EA-FC5A6DEB627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CFF93B-52AA-49CD-B7AF-66446352359B}" type="pres">
      <dgm:prSet presAssocID="{571548CE-71FA-4A93-A2EA-FC5A6DEB627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430CD57-4B29-4905-A92A-1C17042C5010}" type="pres">
      <dgm:prSet presAssocID="{731A018B-FCED-4EAA-8D07-C36CEF81F713}" presName="sp" presStyleCnt="0"/>
      <dgm:spPr/>
    </dgm:pt>
    <dgm:pt modelId="{AAADCACA-F3A1-4D04-BF61-1CD0F06A9EDD}" type="pres">
      <dgm:prSet presAssocID="{4093EA17-86A5-4065-AF44-31A6584D47D5}" presName="composite" presStyleCnt="0"/>
      <dgm:spPr/>
    </dgm:pt>
    <dgm:pt modelId="{4C985E6C-2B35-4461-A26F-C0B1C27483E6}" type="pres">
      <dgm:prSet presAssocID="{4093EA17-86A5-4065-AF44-31A6584D47D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86C874-1AEF-48DA-9AB3-B9B22A5FC5C1}" type="pres">
      <dgm:prSet presAssocID="{4093EA17-86A5-4065-AF44-31A6584D47D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30F9EB-D921-4948-9725-330D34BCC835}" type="pres">
      <dgm:prSet presAssocID="{66CC3B43-A812-4F81-96E4-23F2E6371423}" presName="sp" presStyleCnt="0"/>
      <dgm:spPr/>
    </dgm:pt>
    <dgm:pt modelId="{36683423-C73E-473A-BF33-56FDFC3ECEF0}" type="pres">
      <dgm:prSet presAssocID="{11A839B0-96D5-4F30-A8C8-A4E1D9FBCC9D}" presName="composite" presStyleCnt="0"/>
      <dgm:spPr/>
    </dgm:pt>
    <dgm:pt modelId="{31835335-7B86-4264-80EC-119FC36092DC}" type="pres">
      <dgm:prSet presAssocID="{11A839B0-96D5-4F30-A8C8-A4E1D9FBCC9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688892-08BE-436D-9B4C-582587E18395}" type="pres">
      <dgm:prSet presAssocID="{11A839B0-96D5-4F30-A8C8-A4E1D9FBCC9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6B30107-C59B-495B-8E70-56512F6195B5}" type="presOf" srcId="{0E47FCCD-0DBC-4CD8-A2D7-0102EFECDF67}" destId="{576F8585-9479-4E7E-8D3C-100099069EE7}" srcOrd="0" destOrd="0" presId="urn:microsoft.com/office/officeart/2005/8/layout/chevron2"/>
    <dgm:cxn modelId="{A52112AE-374B-45E9-93F9-F512169E3494}" type="presOf" srcId="{162A0FAF-6453-4D62-B3AA-B4AA2CAE4DE1}" destId="{E81B3F22-2F1D-41D5-B0AC-833E22074C46}" srcOrd="0" destOrd="0" presId="urn:microsoft.com/office/officeart/2005/8/layout/chevron2"/>
    <dgm:cxn modelId="{0B5750B6-DBE0-4B16-8430-5804A46C8900}" srcId="{16819E4E-C1EE-4412-8536-342860EA4127}" destId="{ACE17520-6E94-44CF-B2FC-14E81F04344B}" srcOrd="0" destOrd="0" parTransId="{2486679C-C8B8-4393-A483-9C7E6BA5B5A1}" sibTransId="{290BC655-8C00-4A26-9602-31D438FE543D}"/>
    <dgm:cxn modelId="{F6E63778-B2D0-46E1-A206-AD7F0A9D4652}" srcId="{0339B4B6-4E59-4279-B247-FEEE1A999792}" destId="{2B34A708-733D-4FA3-BB3F-92875BB1F8E1}" srcOrd="0" destOrd="0" parTransId="{2F6EA72F-BFA9-4214-9AE3-718B0D3A6C33}" sibTransId="{8A1A52FB-6C09-4246-95E9-3E074924612F}"/>
    <dgm:cxn modelId="{6174614E-2BF6-44DA-BFA8-12FCE615C44A}" type="presOf" srcId="{16819E4E-C1EE-4412-8536-342860EA4127}" destId="{AB8715AB-7635-47A3-AD95-D405E9D6524A}" srcOrd="0" destOrd="0" presId="urn:microsoft.com/office/officeart/2005/8/layout/chevron2"/>
    <dgm:cxn modelId="{EA4A6CC9-CCE9-47D4-9611-4418921B788C}" type="presOf" srcId="{0339B4B6-4E59-4279-B247-FEEE1A999792}" destId="{A9F8615B-CB04-445F-8762-2913606F2CD5}" srcOrd="0" destOrd="0" presId="urn:microsoft.com/office/officeart/2005/8/layout/chevron2"/>
    <dgm:cxn modelId="{161D82BE-4D16-4169-AEED-D4F8340F875C}" type="presOf" srcId="{2B34A708-733D-4FA3-BB3F-92875BB1F8E1}" destId="{55E24BED-E05F-4B27-8B78-FCF65CD6DB6A}" srcOrd="0" destOrd="0" presId="urn:microsoft.com/office/officeart/2005/8/layout/chevron2"/>
    <dgm:cxn modelId="{D5EFF3C4-FBB6-47D8-A572-C6F8EA9F3CCC}" srcId="{4093EA17-86A5-4065-AF44-31A6584D47D5}" destId="{0037F62E-DCCC-48C5-917F-C7DD47097F35}" srcOrd="0" destOrd="0" parTransId="{8F28D751-8DA0-4506-B5A0-B738E3690542}" sibTransId="{F849FE0D-BE24-444A-8059-7CFAD915992E}"/>
    <dgm:cxn modelId="{CB85DAA8-857C-4E41-BA6A-D11C18DFC10A}" type="presOf" srcId="{4093EA17-86A5-4065-AF44-31A6584D47D5}" destId="{4C985E6C-2B35-4461-A26F-C0B1C27483E6}" srcOrd="0" destOrd="0" presId="urn:microsoft.com/office/officeart/2005/8/layout/chevron2"/>
    <dgm:cxn modelId="{AF5D28E2-F5BC-4FFA-9072-CA97292F3A5E}" srcId="{11A839B0-96D5-4F30-A8C8-A4E1D9FBCC9D}" destId="{00E3C3EA-81F5-4F2F-8266-36E7AAA0663B}" srcOrd="0" destOrd="0" parTransId="{574D988D-49EF-4610-B63E-248F229CE99D}" sibTransId="{676D8142-96A4-4B0E-B6A7-86321EB84A1A}"/>
    <dgm:cxn modelId="{18816A89-F037-4866-B74F-A59FB93ACB5E}" type="presOf" srcId="{E7755AAD-F9E2-4B44-8DD1-24F502FB155A}" destId="{9E44DF50-B6C1-421A-AA71-21248FED8D02}" srcOrd="0" destOrd="0" presId="urn:microsoft.com/office/officeart/2005/8/layout/chevron2"/>
    <dgm:cxn modelId="{3CB16E91-4FD0-467F-B0D8-241A07E7F5FA}" srcId="{0E47FCCD-0DBC-4CD8-A2D7-0102EFECDF67}" destId="{4093EA17-86A5-4065-AF44-31A6584D47D5}" srcOrd="4" destOrd="0" parTransId="{545E6850-F796-4A34-BA5C-4445C0EABE19}" sibTransId="{66CC3B43-A812-4F81-96E4-23F2E6371423}"/>
    <dgm:cxn modelId="{31BDA407-C839-4CD6-A84B-70B9B23D2970}" type="presOf" srcId="{5C9B4478-37AA-4FF1-825D-9435CB701ED3}" destId="{EFCFF93B-52AA-49CD-B7AF-66446352359B}" srcOrd="0" destOrd="0" presId="urn:microsoft.com/office/officeart/2005/8/layout/chevron2"/>
    <dgm:cxn modelId="{E4787D79-7D24-42E1-B9A3-2D3CB509F5DB}" srcId="{0E47FCCD-0DBC-4CD8-A2D7-0102EFECDF67}" destId="{571548CE-71FA-4A93-A2EA-FC5A6DEB6272}" srcOrd="3" destOrd="0" parTransId="{1FEE5985-51A4-4B66-ACB0-EE33FB079B9C}" sibTransId="{731A018B-FCED-4EAA-8D07-C36CEF81F713}"/>
    <dgm:cxn modelId="{FD2CE2EB-7141-4D43-B0DE-D2791052D98C}" type="presOf" srcId="{0037F62E-DCCC-48C5-917F-C7DD47097F35}" destId="{4886C874-1AEF-48DA-9AB3-B9B22A5FC5C1}" srcOrd="0" destOrd="0" presId="urn:microsoft.com/office/officeart/2005/8/layout/chevron2"/>
    <dgm:cxn modelId="{F4C5C5B3-6173-4EF4-A459-3BFD840E1408}" type="presOf" srcId="{00E3C3EA-81F5-4F2F-8266-36E7AAA0663B}" destId="{C4688892-08BE-436D-9B4C-582587E18395}" srcOrd="0" destOrd="0" presId="urn:microsoft.com/office/officeart/2005/8/layout/chevron2"/>
    <dgm:cxn modelId="{DEC65851-D477-4EE3-A670-378B2796879F}" srcId="{571548CE-71FA-4A93-A2EA-FC5A6DEB6272}" destId="{5C9B4478-37AA-4FF1-825D-9435CB701ED3}" srcOrd="0" destOrd="0" parTransId="{60352CC5-378C-4C8E-A7FF-3BB3714B403C}" sibTransId="{718AA268-7F69-40D0-9B7A-E4641EEC0C1D}"/>
    <dgm:cxn modelId="{955278C6-D86F-43E9-91F0-935C332C403B}" srcId="{0E47FCCD-0DBC-4CD8-A2D7-0102EFECDF67}" destId="{162A0FAF-6453-4D62-B3AA-B4AA2CAE4DE1}" srcOrd="2" destOrd="0" parTransId="{D3584E53-0F12-4607-8DDD-58E790AE7781}" sibTransId="{CEC0734B-E52B-47AA-B303-2AE65184AC14}"/>
    <dgm:cxn modelId="{14490033-A694-43A9-B4E0-08223356B8A5}" srcId="{0E47FCCD-0DBC-4CD8-A2D7-0102EFECDF67}" destId="{16819E4E-C1EE-4412-8536-342860EA4127}" srcOrd="1" destOrd="0" parTransId="{FAFEFBEA-1BA2-4BC9-969E-21617D15B550}" sibTransId="{7A98F860-30BD-455C-AB48-244005249060}"/>
    <dgm:cxn modelId="{B03B5A3D-78E2-43D7-9851-016149ADE71A}" type="presOf" srcId="{571548CE-71FA-4A93-A2EA-FC5A6DEB6272}" destId="{E4ED6141-30B7-452D-922D-EED3039DA129}" srcOrd="0" destOrd="0" presId="urn:microsoft.com/office/officeart/2005/8/layout/chevron2"/>
    <dgm:cxn modelId="{A32D8241-5DBB-4CDB-BDC8-9A06798A9B3A}" type="presOf" srcId="{ACE17520-6E94-44CF-B2FC-14E81F04344B}" destId="{1F3928EA-1284-46F4-8982-4EB4DAB02D01}" srcOrd="0" destOrd="0" presId="urn:microsoft.com/office/officeart/2005/8/layout/chevron2"/>
    <dgm:cxn modelId="{BF0B9040-0618-4F14-9F47-645BBB0528E1}" srcId="{0E47FCCD-0DBC-4CD8-A2D7-0102EFECDF67}" destId="{11A839B0-96D5-4F30-A8C8-A4E1D9FBCC9D}" srcOrd="5" destOrd="0" parTransId="{A60B88CE-CE64-4A49-91AB-E55CDEE8E7AF}" sibTransId="{76C288A9-CCE6-4CA3-8430-382211D0B9C8}"/>
    <dgm:cxn modelId="{036252E4-8895-4A80-9C04-984540D13DB4}" type="presOf" srcId="{11A839B0-96D5-4F30-A8C8-A4E1D9FBCC9D}" destId="{31835335-7B86-4264-80EC-119FC36092DC}" srcOrd="0" destOrd="0" presId="urn:microsoft.com/office/officeart/2005/8/layout/chevron2"/>
    <dgm:cxn modelId="{6C8B5397-6147-489D-AD68-D80B91D4871E}" srcId="{162A0FAF-6453-4D62-B3AA-B4AA2CAE4DE1}" destId="{E7755AAD-F9E2-4B44-8DD1-24F502FB155A}" srcOrd="0" destOrd="0" parTransId="{651B7FB3-FFF7-4181-A854-18D5DEF78B3B}" sibTransId="{0E253B62-36CA-4C47-AA7C-014A1E01EB3B}"/>
    <dgm:cxn modelId="{FD4B14B0-6743-4714-A1B9-46BB021FE27B}" srcId="{0E47FCCD-0DBC-4CD8-A2D7-0102EFECDF67}" destId="{0339B4B6-4E59-4279-B247-FEEE1A999792}" srcOrd="0" destOrd="0" parTransId="{4DE025C1-A452-4B39-A058-6D1A42B7C7B5}" sibTransId="{1D858AE6-A288-44A6-A0F2-4512E0EE0042}"/>
    <dgm:cxn modelId="{4A8A4EA2-121B-401F-8886-3B47B87E1A3D}" type="presParOf" srcId="{576F8585-9479-4E7E-8D3C-100099069EE7}" destId="{2BDED0C9-0242-4AB4-ADF2-B8FA58DF29C7}" srcOrd="0" destOrd="0" presId="urn:microsoft.com/office/officeart/2005/8/layout/chevron2"/>
    <dgm:cxn modelId="{77DAD4BD-1E7D-4345-A87B-60889158C705}" type="presParOf" srcId="{2BDED0C9-0242-4AB4-ADF2-B8FA58DF29C7}" destId="{A9F8615B-CB04-445F-8762-2913606F2CD5}" srcOrd="0" destOrd="0" presId="urn:microsoft.com/office/officeart/2005/8/layout/chevron2"/>
    <dgm:cxn modelId="{8A80DA1A-312F-4199-8CFF-375E88AE9D8F}" type="presParOf" srcId="{2BDED0C9-0242-4AB4-ADF2-B8FA58DF29C7}" destId="{55E24BED-E05F-4B27-8B78-FCF65CD6DB6A}" srcOrd="1" destOrd="0" presId="urn:microsoft.com/office/officeart/2005/8/layout/chevron2"/>
    <dgm:cxn modelId="{F15D631D-02CD-48BF-A10F-9F24370BD174}" type="presParOf" srcId="{576F8585-9479-4E7E-8D3C-100099069EE7}" destId="{7DCE2DB1-AA3B-4EF7-BDDD-0420E9AB3EEC}" srcOrd="1" destOrd="0" presId="urn:microsoft.com/office/officeart/2005/8/layout/chevron2"/>
    <dgm:cxn modelId="{0D23132C-DCCF-4A0D-B2AB-2CD7A99A06E0}" type="presParOf" srcId="{576F8585-9479-4E7E-8D3C-100099069EE7}" destId="{3D29BD74-F9D9-42F3-8A5A-B7EF03BB0557}" srcOrd="2" destOrd="0" presId="urn:microsoft.com/office/officeart/2005/8/layout/chevron2"/>
    <dgm:cxn modelId="{93F31B38-3105-4C94-8B56-D0BDDEB41F40}" type="presParOf" srcId="{3D29BD74-F9D9-42F3-8A5A-B7EF03BB0557}" destId="{AB8715AB-7635-47A3-AD95-D405E9D6524A}" srcOrd="0" destOrd="0" presId="urn:microsoft.com/office/officeart/2005/8/layout/chevron2"/>
    <dgm:cxn modelId="{E8A3CCB1-BF9B-4A8F-90A7-D5CD8F75225D}" type="presParOf" srcId="{3D29BD74-F9D9-42F3-8A5A-B7EF03BB0557}" destId="{1F3928EA-1284-46F4-8982-4EB4DAB02D01}" srcOrd="1" destOrd="0" presId="urn:microsoft.com/office/officeart/2005/8/layout/chevron2"/>
    <dgm:cxn modelId="{603DE571-D202-4BA6-9B37-4D525F8A1762}" type="presParOf" srcId="{576F8585-9479-4E7E-8D3C-100099069EE7}" destId="{4884DFC2-D88E-4708-93FF-23DA4130BD97}" srcOrd="3" destOrd="0" presId="urn:microsoft.com/office/officeart/2005/8/layout/chevron2"/>
    <dgm:cxn modelId="{F789EF97-8A7D-489E-BCCF-039DE79903DB}" type="presParOf" srcId="{576F8585-9479-4E7E-8D3C-100099069EE7}" destId="{D2DE0F4C-8C25-48AC-8800-5C022CBFC17D}" srcOrd="4" destOrd="0" presId="urn:microsoft.com/office/officeart/2005/8/layout/chevron2"/>
    <dgm:cxn modelId="{7712AF22-CE59-4C64-BC62-37D051B9D5DA}" type="presParOf" srcId="{D2DE0F4C-8C25-48AC-8800-5C022CBFC17D}" destId="{E81B3F22-2F1D-41D5-B0AC-833E22074C46}" srcOrd="0" destOrd="0" presId="urn:microsoft.com/office/officeart/2005/8/layout/chevron2"/>
    <dgm:cxn modelId="{0C180521-7055-4910-B170-7121B2BBC89B}" type="presParOf" srcId="{D2DE0F4C-8C25-48AC-8800-5C022CBFC17D}" destId="{9E44DF50-B6C1-421A-AA71-21248FED8D02}" srcOrd="1" destOrd="0" presId="urn:microsoft.com/office/officeart/2005/8/layout/chevron2"/>
    <dgm:cxn modelId="{1B52C6D8-BA83-414A-9D63-03A1A3654C86}" type="presParOf" srcId="{576F8585-9479-4E7E-8D3C-100099069EE7}" destId="{6B6E1004-4AD7-432F-ACD9-6FBBC8458ACE}" srcOrd="5" destOrd="0" presId="urn:microsoft.com/office/officeart/2005/8/layout/chevron2"/>
    <dgm:cxn modelId="{4382DF5D-056F-44B8-866E-3C2903E5A03E}" type="presParOf" srcId="{576F8585-9479-4E7E-8D3C-100099069EE7}" destId="{BCE14E6E-1D99-42BC-8B16-9E6BE32A09A3}" srcOrd="6" destOrd="0" presId="urn:microsoft.com/office/officeart/2005/8/layout/chevron2"/>
    <dgm:cxn modelId="{A001B57B-8B5C-4E0A-86E9-86408115A481}" type="presParOf" srcId="{BCE14E6E-1D99-42BC-8B16-9E6BE32A09A3}" destId="{E4ED6141-30B7-452D-922D-EED3039DA129}" srcOrd="0" destOrd="0" presId="urn:microsoft.com/office/officeart/2005/8/layout/chevron2"/>
    <dgm:cxn modelId="{E55E5AAB-4AD5-4B8B-A02D-155D250A8DD3}" type="presParOf" srcId="{BCE14E6E-1D99-42BC-8B16-9E6BE32A09A3}" destId="{EFCFF93B-52AA-49CD-B7AF-66446352359B}" srcOrd="1" destOrd="0" presId="urn:microsoft.com/office/officeart/2005/8/layout/chevron2"/>
    <dgm:cxn modelId="{FEB312F4-B63E-4189-AA03-21C8F69A2998}" type="presParOf" srcId="{576F8585-9479-4E7E-8D3C-100099069EE7}" destId="{2430CD57-4B29-4905-A92A-1C17042C5010}" srcOrd="7" destOrd="0" presId="urn:microsoft.com/office/officeart/2005/8/layout/chevron2"/>
    <dgm:cxn modelId="{72C814C9-03A9-46E3-A09C-7E9FB1D431A5}" type="presParOf" srcId="{576F8585-9479-4E7E-8D3C-100099069EE7}" destId="{AAADCACA-F3A1-4D04-BF61-1CD0F06A9EDD}" srcOrd="8" destOrd="0" presId="urn:microsoft.com/office/officeart/2005/8/layout/chevron2"/>
    <dgm:cxn modelId="{06B9686B-835F-4C87-9113-B8B066D44649}" type="presParOf" srcId="{AAADCACA-F3A1-4D04-BF61-1CD0F06A9EDD}" destId="{4C985E6C-2B35-4461-A26F-C0B1C27483E6}" srcOrd="0" destOrd="0" presId="urn:microsoft.com/office/officeart/2005/8/layout/chevron2"/>
    <dgm:cxn modelId="{4AFAB1E6-A8AB-47FF-85EC-1AE57C4A52C2}" type="presParOf" srcId="{AAADCACA-F3A1-4D04-BF61-1CD0F06A9EDD}" destId="{4886C874-1AEF-48DA-9AB3-B9B22A5FC5C1}" srcOrd="1" destOrd="0" presId="urn:microsoft.com/office/officeart/2005/8/layout/chevron2"/>
    <dgm:cxn modelId="{BEF06D91-0E01-42E3-AB69-149A17E6B65D}" type="presParOf" srcId="{576F8585-9479-4E7E-8D3C-100099069EE7}" destId="{6D30F9EB-D921-4948-9725-330D34BCC835}" srcOrd="9" destOrd="0" presId="urn:microsoft.com/office/officeart/2005/8/layout/chevron2"/>
    <dgm:cxn modelId="{9E2D07FA-738C-457C-B69A-FE94A6CE92FF}" type="presParOf" srcId="{576F8585-9479-4E7E-8D3C-100099069EE7}" destId="{36683423-C73E-473A-BF33-56FDFC3ECEF0}" srcOrd="10" destOrd="0" presId="urn:microsoft.com/office/officeart/2005/8/layout/chevron2"/>
    <dgm:cxn modelId="{256A1EA2-D718-42EA-B8EE-A2B8E9070A5C}" type="presParOf" srcId="{36683423-C73E-473A-BF33-56FDFC3ECEF0}" destId="{31835335-7B86-4264-80EC-119FC36092DC}" srcOrd="0" destOrd="0" presId="urn:microsoft.com/office/officeart/2005/8/layout/chevron2"/>
    <dgm:cxn modelId="{768E01C0-0D50-4A21-8AB1-B7BC8AF2ABB3}" type="presParOf" srcId="{36683423-C73E-473A-BF33-56FDFC3ECEF0}" destId="{C4688892-08BE-436D-9B4C-582587E183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2ABF7-F9D7-4710-96BD-81CD9E6CDF5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2604FAD-AB81-4FED-887F-E4A94D48120D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2  Mitra_1 (MRT)" pitchFamily="2" charset="-78"/>
            </a:rPr>
            <a:t>1.اعتماد به نفسمان را بالا ببریم.</a:t>
          </a:r>
          <a:endParaRPr lang="fa-IR" sz="1800" dirty="0">
            <a:cs typeface="2  Mitra_1 (MRT)" pitchFamily="2" charset="-78"/>
          </a:endParaRPr>
        </a:p>
      </dgm:t>
    </dgm:pt>
    <dgm:pt modelId="{9EFC8A99-22AC-4DF4-9B2D-5DA44D994F2B}" type="parTrans" cxnId="{384BCB0B-72C6-4CF3-89E1-CBBA8F79876F}">
      <dgm:prSet/>
      <dgm:spPr/>
      <dgm:t>
        <a:bodyPr/>
        <a:lstStyle/>
        <a:p>
          <a:pPr rtl="1"/>
          <a:endParaRPr lang="fa-IR"/>
        </a:p>
      </dgm:t>
    </dgm:pt>
    <dgm:pt modelId="{8AC77548-FFC8-4875-A956-A0EB68F9A9E2}" type="sibTrans" cxnId="{384BCB0B-72C6-4CF3-89E1-CBBA8F79876F}">
      <dgm:prSet/>
      <dgm:spPr/>
      <dgm:t>
        <a:bodyPr/>
        <a:lstStyle/>
        <a:p>
          <a:pPr rtl="1"/>
          <a:endParaRPr lang="fa-IR"/>
        </a:p>
      </dgm:t>
    </dgm:pt>
    <dgm:pt modelId="{228FE9C8-035D-4A1B-843D-F40650300D8B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2  Mitra_1 (MRT)" pitchFamily="2" charset="-78"/>
            </a:rPr>
            <a:t>2.پیامدهای راه حل را پیش بینی کنیم.</a:t>
          </a:r>
          <a:endParaRPr lang="fa-IR" sz="1800" b="1" dirty="0">
            <a:cs typeface="2  Mitra_1 (MRT)" pitchFamily="2" charset="-78"/>
          </a:endParaRPr>
        </a:p>
      </dgm:t>
    </dgm:pt>
    <dgm:pt modelId="{E8C9D379-F28C-4264-BF76-7B8F79DF19DA}" type="parTrans" cxnId="{6DA200A3-7D74-4F31-A4DD-ADFD5E819055}">
      <dgm:prSet/>
      <dgm:spPr/>
      <dgm:t>
        <a:bodyPr/>
        <a:lstStyle/>
        <a:p>
          <a:pPr rtl="1"/>
          <a:endParaRPr lang="fa-IR"/>
        </a:p>
      </dgm:t>
    </dgm:pt>
    <dgm:pt modelId="{4B7C6308-C389-4F58-B80D-A302F828EE19}" type="sibTrans" cxnId="{6DA200A3-7D74-4F31-A4DD-ADFD5E819055}">
      <dgm:prSet/>
      <dgm:spPr/>
      <dgm:t>
        <a:bodyPr/>
        <a:lstStyle/>
        <a:p>
          <a:pPr rtl="1"/>
          <a:endParaRPr lang="fa-IR"/>
        </a:p>
      </dgm:t>
    </dgm:pt>
    <dgm:pt modelId="{15B6B96F-EA41-4B71-8925-37ED415F1E84}">
      <dgm:prSet phldrT="[Text]" custT="1"/>
      <dgm:spPr/>
      <dgm:t>
        <a:bodyPr/>
        <a:lstStyle/>
        <a:p>
          <a:pPr rtl="1"/>
          <a:r>
            <a:rPr lang="fa-IR" sz="1800" b="1" dirty="0" smtClean="0"/>
            <a:t>3</a:t>
          </a:r>
          <a:r>
            <a:rPr lang="fa-IR" sz="1800" b="1" dirty="0" smtClean="0">
              <a:cs typeface="2  Mitra_1 (MRT)" pitchFamily="2" charset="-78"/>
            </a:rPr>
            <a:t>.با افراد دیگر مشورت کنیم (یک فرد توانمند کسی نیست که توانایی های عدیده ای دارد بلکه کسی است که میتواند از توانایی های دیگران استفاده کند)</a:t>
          </a:r>
          <a:endParaRPr lang="fa-IR" sz="1800" b="1" dirty="0">
            <a:cs typeface="2  Mitra_1 (MRT)" pitchFamily="2" charset="-78"/>
          </a:endParaRPr>
        </a:p>
      </dgm:t>
    </dgm:pt>
    <dgm:pt modelId="{B4C8D6F8-3823-4525-B838-BBB0A64D291D}" type="parTrans" cxnId="{432B00B2-E867-4E39-A86A-691B685E45C1}">
      <dgm:prSet/>
      <dgm:spPr/>
      <dgm:t>
        <a:bodyPr/>
        <a:lstStyle/>
        <a:p>
          <a:pPr rtl="1"/>
          <a:endParaRPr lang="fa-IR"/>
        </a:p>
      </dgm:t>
    </dgm:pt>
    <dgm:pt modelId="{F965BA01-8098-482B-872A-2CB58DAE6032}" type="sibTrans" cxnId="{432B00B2-E867-4E39-A86A-691B685E45C1}">
      <dgm:prSet/>
      <dgm:spPr/>
      <dgm:t>
        <a:bodyPr/>
        <a:lstStyle/>
        <a:p>
          <a:pPr rtl="1"/>
          <a:endParaRPr lang="fa-IR"/>
        </a:p>
      </dgm:t>
    </dgm:pt>
    <dgm:pt modelId="{A79A2054-3A6A-48A2-AB99-EC4D97A59DAA}">
      <dgm:prSet phldrT="[Text]" custT="1"/>
      <dgm:spPr/>
      <dgm:t>
        <a:bodyPr/>
        <a:lstStyle/>
        <a:p>
          <a:pPr rtl="1"/>
          <a:r>
            <a:rPr lang="fa-IR" sz="1700" b="1" dirty="0" smtClean="0">
              <a:cs typeface="2  Mitra_1 (MRT)" pitchFamily="2" charset="-78"/>
            </a:rPr>
            <a:t>4.به طور دقیق مشخص کنید که چه کاری ، کجا، چه موقع و توسط چه کسی باید انجام شود.</a:t>
          </a:r>
          <a:endParaRPr lang="fa-IR" sz="1700" b="1" dirty="0">
            <a:cs typeface="2  Mitra_1 (MRT)" pitchFamily="2" charset="-78"/>
          </a:endParaRPr>
        </a:p>
      </dgm:t>
    </dgm:pt>
    <dgm:pt modelId="{29599DA4-AE7F-40CB-A170-7507BF59C574}" type="parTrans" cxnId="{9084C2DE-BF87-48F4-8562-396C4E1C8138}">
      <dgm:prSet/>
      <dgm:spPr/>
      <dgm:t>
        <a:bodyPr/>
        <a:lstStyle/>
        <a:p>
          <a:pPr rtl="1"/>
          <a:endParaRPr lang="fa-IR"/>
        </a:p>
      </dgm:t>
    </dgm:pt>
    <dgm:pt modelId="{C771182E-6B5E-466B-AF0D-3441C22B172B}" type="sibTrans" cxnId="{9084C2DE-BF87-48F4-8562-396C4E1C8138}">
      <dgm:prSet/>
      <dgm:spPr/>
      <dgm:t>
        <a:bodyPr/>
        <a:lstStyle/>
        <a:p>
          <a:pPr rtl="1"/>
          <a:endParaRPr lang="fa-IR"/>
        </a:p>
      </dgm:t>
    </dgm:pt>
    <dgm:pt modelId="{45B3AACE-EC80-40A1-9051-19B62442D9A3}" type="pres">
      <dgm:prSet presAssocID="{DF12ABF7-F9D7-4710-96BD-81CD9E6CDF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4D9A04CB-D230-4845-AAF6-2AB8A2C84E2E}" type="pres">
      <dgm:prSet presAssocID="{DF12ABF7-F9D7-4710-96BD-81CD9E6CDF51}" presName="pyramid" presStyleLbl="node1" presStyleIdx="0" presStyleCnt="1" custLinFactNeighborX="32813"/>
      <dgm:spPr/>
    </dgm:pt>
    <dgm:pt modelId="{57279BFE-F23D-4236-92DC-B54EF9D14B0F}" type="pres">
      <dgm:prSet presAssocID="{DF12ABF7-F9D7-4710-96BD-81CD9E6CDF51}" presName="theList" presStyleCnt="0"/>
      <dgm:spPr/>
    </dgm:pt>
    <dgm:pt modelId="{25B5EBDB-3922-4B81-AAFC-68C2D22512AD}" type="pres">
      <dgm:prSet presAssocID="{12604FAD-AB81-4FED-887F-E4A94D48120D}" presName="aNode" presStyleLbl="fgAcc1" presStyleIdx="0" presStyleCnt="4" custScaleX="1437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C80C827-9AF5-4127-BC7C-D48908B50C75}" type="pres">
      <dgm:prSet presAssocID="{12604FAD-AB81-4FED-887F-E4A94D48120D}" presName="aSpace" presStyleCnt="0"/>
      <dgm:spPr/>
    </dgm:pt>
    <dgm:pt modelId="{F96A955D-61B8-49CC-AC73-B893C6C94161}" type="pres">
      <dgm:prSet presAssocID="{228FE9C8-035D-4A1B-843D-F40650300D8B}" presName="aNode" presStyleLbl="fgAcc1" presStyleIdx="1" presStyleCnt="4" custScaleX="180709" custLinFactNeighborX="-511" custLinFactNeighborY="-21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16EE794-D356-426C-8349-0EDFC9D38890}" type="pres">
      <dgm:prSet presAssocID="{228FE9C8-035D-4A1B-843D-F40650300D8B}" presName="aSpace" presStyleCnt="0"/>
      <dgm:spPr/>
    </dgm:pt>
    <dgm:pt modelId="{E112F2D3-E444-4384-848C-FAE0E1B9AB2E}" type="pres">
      <dgm:prSet presAssocID="{15B6B96F-EA41-4B71-8925-37ED415F1E84}" presName="aNode" presStyleLbl="fgAcc1" presStyleIdx="2" presStyleCnt="4" custScaleX="233654" custScaleY="11409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C489F6-7554-42A7-B8F8-FCF91A91ECE1}" type="pres">
      <dgm:prSet presAssocID="{15B6B96F-EA41-4B71-8925-37ED415F1E84}" presName="aSpace" presStyleCnt="0"/>
      <dgm:spPr/>
    </dgm:pt>
    <dgm:pt modelId="{D1EA852D-29B1-4D5F-A268-B26E99E689C6}" type="pres">
      <dgm:prSet presAssocID="{A79A2054-3A6A-48A2-AB99-EC4D97A59DAA}" presName="aNode" presStyleLbl="fgAcc1" presStyleIdx="3" presStyleCnt="4" custScaleX="27064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B84999A-3D0C-4CDF-B0FE-7968B14AA9B2}" type="pres">
      <dgm:prSet presAssocID="{A79A2054-3A6A-48A2-AB99-EC4D97A59DAA}" presName="aSpace" presStyleCnt="0"/>
      <dgm:spPr/>
    </dgm:pt>
  </dgm:ptLst>
  <dgm:cxnLst>
    <dgm:cxn modelId="{9F062341-34C9-4613-8C88-178BED2F37CD}" type="presOf" srcId="{228FE9C8-035D-4A1B-843D-F40650300D8B}" destId="{F96A955D-61B8-49CC-AC73-B893C6C94161}" srcOrd="0" destOrd="0" presId="urn:microsoft.com/office/officeart/2005/8/layout/pyramid2"/>
    <dgm:cxn modelId="{CB904055-9621-4DE4-BEF6-80D0AD67FD5B}" type="presOf" srcId="{15B6B96F-EA41-4B71-8925-37ED415F1E84}" destId="{E112F2D3-E444-4384-848C-FAE0E1B9AB2E}" srcOrd="0" destOrd="0" presId="urn:microsoft.com/office/officeart/2005/8/layout/pyramid2"/>
    <dgm:cxn modelId="{9084C2DE-BF87-48F4-8562-396C4E1C8138}" srcId="{DF12ABF7-F9D7-4710-96BD-81CD9E6CDF51}" destId="{A79A2054-3A6A-48A2-AB99-EC4D97A59DAA}" srcOrd="3" destOrd="0" parTransId="{29599DA4-AE7F-40CB-A170-7507BF59C574}" sibTransId="{C771182E-6B5E-466B-AF0D-3441C22B172B}"/>
    <dgm:cxn modelId="{432B00B2-E867-4E39-A86A-691B685E45C1}" srcId="{DF12ABF7-F9D7-4710-96BD-81CD9E6CDF51}" destId="{15B6B96F-EA41-4B71-8925-37ED415F1E84}" srcOrd="2" destOrd="0" parTransId="{B4C8D6F8-3823-4525-B838-BBB0A64D291D}" sibTransId="{F965BA01-8098-482B-872A-2CB58DAE6032}"/>
    <dgm:cxn modelId="{6DA200A3-7D74-4F31-A4DD-ADFD5E819055}" srcId="{DF12ABF7-F9D7-4710-96BD-81CD9E6CDF51}" destId="{228FE9C8-035D-4A1B-843D-F40650300D8B}" srcOrd="1" destOrd="0" parTransId="{E8C9D379-F28C-4264-BF76-7B8F79DF19DA}" sibTransId="{4B7C6308-C389-4F58-B80D-A302F828EE19}"/>
    <dgm:cxn modelId="{159D4F41-11CC-4D86-92F8-BC0D4863160E}" type="presOf" srcId="{DF12ABF7-F9D7-4710-96BD-81CD9E6CDF51}" destId="{45B3AACE-EC80-40A1-9051-19B62442D9A3}" srcOrd="0" destOrd="0" presId="urn:microsoft.com/office/officeart/2005/8/layout/pyramid2"/>
    <dgm:cxn modelId="{384BCB0B-72C6-4CF3-89E1-CBBA8F79876F}" srcId="{DF12ABF7-F9D7-4710-96BD-81CD9E6CDF51}" destId="{12604FAD-AB81-4FED-887F-E4A94D48120D}" srcOrd="0" destOrd="0" parTransId="{9EFC8A99-22AC-4DF4-9B2D-5DA44D994F2B}" sibTransId="{8AC77548-FFC8-4875-A956-A0EB68F9A9E2}"/>
    <dgm:cxn modelId="{5AF615B7-983B-43B4-8B29-18BD2A087E79}" type="presOf" srcId="{12604FAD-AB81-4FED-887F-E4A94D48120D}" destId="{25B5EBDB-3922-4B81-AAFC-68C2D22512AD}" srcOrd="0" destOrd="0" presId="urn:microsoft.com/office/officeart/2005/8/layout/pyramid2"/>
    <dgm:cxn modelId="{CA145D64-7141-49C1-98F4-A34F4EE3DAC2}" type="presOf" srcId="{A79A2054-3A6A-48A2-AB99-EC4D97A59DAA}" destId="{D1EA852D-29B1-4D5F-A268-B26E99E689C6}" srcOrd="0" destOrd="0" presId="urn:microsoft.com/office/officeart/2005/8/layout/pyramid2"/>
    <dgm:cxn modelId="{297388E8-99E9-4108-B0D4-C11E56C0BBB3}" type="presParOf" srcId="{45B3AACE-EC80-40A1-9051-19B62442D9A3}" destId="{4D9A04CB-D230-4845-AAF6-2AB8A2C84E2E}" srcOrd="0" destOrd="0" presId="urn:microsoft.com/office/officeart/2005/8/layout/pyramid2"/>
    <dgm:cxn modelId="{84322FC0-989B-4149-9C02-45166577E775}" type="presParOf" srcId="{45B3AACE-EC80-40A1-9051-19B62442D9A3}" destId="{57279BFE-F23D-4236-92DC-B54EF9D14B0F}" srcOrd="1" destOrd="0" presId="urn:microsoft.com/office/officeart/2005/8/layout/pyramid2"/>
    <dgm:cxn modelId="{30DD8034-62B8-4977-A51E-3CF9B2FBA17E}" type="presParOf" srcId="{57279BFE-F23D-4236-92DC-B54EF9D14B0F}" destId="{25B5EBDB-3922-4B81-AAFC-68C2D22512AD}" srcOrd="0" destOrd="0" presId="urn:microsoft.com/office/officeart/2005/8/layout/pyramid2"/>
    <dgm:cxn modelId="{1A52EBFB-FAEA-4DBF-9B7F-D8E9B3AA7DCA}" type="presParOf" srcId="{57279BFE-F23D-4236-92DC-B54EF9D14B0F}" destId="{2C80C827-9AF5-4127-BC7C-D48908B50C75}" srcOrd="1" destOrd="0" presId="urn:microsoft.com/office/officeart/2005/8/layout/pyramid2"/>
    <dgm:cxn modelId="{B2D3DF71-A0C3-4A69-9BE6-17C94FCB1DA8}" type="presParOf" srcId="{57279BFE-F23D-4236-92DC-B54EF9D14B0F}" destId="{F96A955D-61B8-49CC-AC73-B893C6C94161}" srcOrd="2" destOrd="0" presId="urn:microsoft.com/office/officeart/2005/8/layout/pyramid2"/>
    <dgm:cxn modelId="{77FE4B67-EB50-4564-981A-4CE394882043}" type="presParOf" srcId="{57279BFE-F23D-4236-92DC-B54EF9D14B0F}" destId="{916EE794-D356-426C-8349-0EDFC9D38890}" srcOrd="3" destOrd="0" presId="urn:microsoft.com/office/officeart/2005/8/layout/pyramid2"/>
    <dgm:cxn modelId="{1B0F72FA-D051-44CB-93E6-0888ACEB68DF}" type="presParOf" srcId="{57279BFE-F23D-4236-92DC-B54EF9D14B0F}" destId="{E112F2D3-E444-4384-848C-FAE0E1B9AB2E}" srcOrd="4" destOrd="0" presId="urn:microsoft.com/office/officeart/2005/8/layout/pyramid2"/>
    <dgm:cxn modelId="{FD56AA25-8F48-4406-948B-7E67BA48DD51}" type="presParOf" srcId="{57279BFE-F23D-4236-92DC-B54EF9D14B0F}" destId="{F1C489F6-7554-42A7-B8F8-FCF91A91ECE1}" srcOrd="5" destOrd="0" presId="urn:microsoft.com/office/officeart/2005/8/layout/pyramid2"/>
    <dgm:cxn modelId="{4B52E56B-C6B3-4FB9-B7B1-F86E0869FAB4}" type="presParOf" srcId="{57279BFE-F23D-4236-92DC-B54EF9D14B0F}" destId="{D1EA852D-29B1-4D5F-A268-B26E99E689C6}" srcOrd="6" destOrd="0" presId="urn:microsoft.com/office/officeart/2005/8/layout/pyramid2"/>
    <dgm:cxn modelId="{51CD6941-0E2F-4C10-A841-C03E2405846B}" type="presParOf" srcId="{57279BFE-F23D-4236-92DC-B54EF9D14B0F}" destId="{9B84999A-3D0C-4CDF-B0FE-7968B14AA9B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8615B-CB04-445F-8762-2913606F2CD5}">
      <dsp:nvSpPr>
        <dsp:cNvPr id="0" name=""/>
        <dsp:cNvSpPr/>
      </dsp:nvSpPr>
      <dsp:spPr>
        <a:xfrm rot="5400000">
          <a:off x="-92319" y="93021"/>
          <a:ext cx="615466" cy="430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kern="1200"/>
        </a:p>
      </dsp:txBody>
      <dsp:txXfrm rot="-5400000">
        <a:off x="1" y="216114"/>
        <a:ext cx="430826" cy="184640"/>
      </dsp:txXfrm>
    </dsp:sp>
    <dsp:sp modelId="{55E24BED-E05F-4B27-8B78-FCF65CD6DB6A}">
      <dsp:nvSpPr>
        <dsp:cNvPr id="0" name=""/>
        <dsp:cNvSpPr/>
      </dsp:nvSpPr>
      <dsp:spPr>
        <a:xfrm rot="5400000">
          <a:off x="2301386" y="-1869858"/>
          <a:ext cx="400053" cy="4141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2  Mitra_1 (MRT)" pitchFamily="2" charset="-78"/>
            </a:rPr>
            <a:t>مشکل چیست؟</a:t>
          </a:r>
          <a:endParaRPr lang="fa-IR" sz="1800" kern="1200" dirty="0"/>
        </a:p>
      </dsp:txBody>
      <dsp:txXfrm rot="-5400000">
        <a:off x="430827" y="20230"/>
        <a:ext cx="4121644" cy="360995"/>
      </dsp:txXfrm>
    </dsp:sp>
    <dsp:sp modelId="{AB8715AB-7635-47A3-AD95-D405E9D6524A}">
      <dsp:nvSpPr>
        <dsp:cNvPr id="0" name=""/>
        <dsp:cNvSpPr/>
      </dsp:nvSpPr>
      <dsp:spPr>
        <a:xfrm rot="5400000">
          <a:off x="-92319" y="604647"/>
          <a:ext cx="615466" cy="430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kern="1200"/>
        </a:p>
      </dsp:txBody>
      <dsp:txXfrm rot="-5400000">
        <a:off x="1" y="727740"/>
        <a:ext cx="430826" cy="184640"/>
      </dsp:txXfrm>
    </dsp:sp>
    <dsp:sp modelId="{1F3928EA-1284-46F4-8982-4EB4DAB02D01}">
      <dsp:nvSpPr>
        <dsp:cNvPr id="0" name=""/>
        <dsp:cNvSpPr/>
      </dsp:nvSpPr>
      <dsp:spPr>
        <a:xfrm rot="5400000">
          <a:off x="2301386" y="-1358232"/>
          <a:ext cx="400053" cy="4141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2  Mitra_1 (MRT)" pitchFamily="2" charset="-78"/>
            </a:rPr>
            <a:t>مشکل از چه زمانی ایجاد شده است؟</a:t>
          </a:r>
          <a:endParaRPr lang="fa-IR" sz="1800" kern="1200" dirty="0"/>
        </a:p>
      </dsp:txBody>
      <dsp:txXfrm rot="-5400000">
        <a:off x="430827" y="531856"/>
        <a:ext cx="4121644" cy="360995"/>
      </dsp:txXfrm>
    </dsp:sp>
    <dsp:sp modelId="{E81B3F22-2F1D-41D5-B0AC-833E22074C46}">
      <dsp:nvSpPr>
        <dsp:cNvPr id="0" name=""/>
        <dsp:cNvSpPr/>
      </dsp:nvSpPr>
      <dsp:spPr>
        <a:xfrm rot="5400000">
          <a:off x="-92319" y="1116273"/>
          <a:ext cx="615466" cy="430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kern="1200"/>
        </a:p>
      </dsp:txBody>
      <dsp:txXfrm rot="-5400000">
        <a:off x="1" y="1239366"/>
        <a:ext cx="430826" cy="184640"/>
      </dsp:txXfrm>
    </dsp:sp>
    <dsp:sp modelId="{9E44DF50-B6C1-421A-AA71-21248FED8D02}">
      <dsp:nvSpPr>
        <dsp:cNvPr id="0" name=""/>
        <dsp:cNvSpPr/>
      </dsp:nvSpPr>
      <dsp:spPr>
        <a:xfrm rot="5400000">
          <a:off x="2301386" y="-846606"/>
          <a:ext cx="400053" cy="4141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2  Mitra_1 (MRT)" pitchFamily="2" charset="-78"/>
            </a:rPr>
            <a:t>مشکل در کجا به وجود آمده است؟</a:t>
          </a:r>
          <a:endParaRPr lang="fa-IR" sz="1800" kern="1200" dirty="0"/>
        </a:p>
      </dsp:txBody>
      <dsp:txXfrm rot="-5400000">
        <a:off x="430827" y="1043482"/>
        <a:ext cx="4121644" cy="360995"/>
      </dsp:txXfrm>
    </dsp:sp>
    <dsp:sp modelId="{E4ED6141-30B7-452D-922D-EED3039DA129}">
      <dsp:nvSpPr>
        <dsp:cNvPr id="0" name=""/>
        <dsp:cNvSpPr/>
      </dsp:nvSpPr>
      <dsp:spPr>
        <a:xfrm rot="5400000">
          <a:off x="-92319" y="1627899"/>
          <a:ext cx="615466" cy="430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kern="1200" dirty="0"/>
        </a:p>
      </dsp:txBody>
      <dsp:txXfrm rot="-5400000">
        <a:off x="1" y="1750992"/>
        <a:ext cx="430826" cy="184640"/>
      </dsp:txXfrm>
    </dsp:sp>
    <dsp:sp modelId="{EFCFF93B-52AA-49CD-B7AF-66446352359B}">
      <dsp:nvSpPr>
        <dsp:cNvPr id="0" name=""/>
        <dsp:cNvSpPr/>
      </dsp:nvSpPr>
      <dsp:spPr>
        <a:xfrm rot="5400000">
          <a:off x="2301386" y="-334980"/>
          <a:ext cx="400053" cy="4141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2  Mitra_1 (MRT)" pitchFamily="2" charset="-78"/>
            </a:rPr>
            <a:t>چه کسانی در ایجاد مشکل نقش داشته اند؟</a:t>
          </a:r>
          <a:endParaRPr lang="fa-IR" sz="1800" kern="1200" dirty="0"/>
        </a:p>
      </dsp:txBody>
      <dsp:txXfrm rot="-5400000">
        <a:off x="430827" y="1555108"/>
        <a:ext cx="4121644" cy="360995"/>
      </dsp:txXfrm>
    </dsp:sp>
    <dsp:sp modelId="{4C985E6C-2B35-4461-A26F-C0B1C27483E6}">
      <dsp:nvSpPr>
        <dsp:cNvPr id="0" name=""/>
        <dsp:cNvSpPr/>
      </dsp:nvSpPr>
      <dsp:spPr>
        <a:xfrm rot="5400000">
          <a:off x="-92319" y="2139525"/>
          <a:ext cx="615466" cy="430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kern="1200"/>
        </a:p>
      </dsp:txBody>
      <dsp:txXfrm rot="-5400000">
        <a:off x="1" y="2262618"/>
        <a:ext cx="430826" cy="184640"/>
      </dsp:txXfrm>
    </dsp:sp>
    <dsp:sp modelId="{4886C874-1AEF-48DA-9AB3-B9B22A5FC5C1}">
      <dsp:nvSpPr>
        <dsp:cNvPr id="0" name=""/>
        <dsp:cNvSpPr/>
      </dsp:nvSpPr>
      <dsp:spPr>
        <a:xfrm rot="5400000">
          <a:off x="2301386" y="176645"/>
          <a:ext cx="400053" cy="4141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2  Mitra_1 (MRT)" pitchFamily="2" charset="-78"/>
            </a:rPr>
            <a:t>چرا مشکل ایجاد شده است؟</a:t>
          </a:r>
          <a:endParaRPr lang="fa-IR" sz="1800" kern="1200" dirty="0"/>
        </a:p>
      </dsp:txBody>
      <dsp:txXfrm rot="-5400000">
        <a:off x="430827" y="2066734"/>
        <a:ext cx="4121644" cy="360995"/>
      </dsp:txXfrm>
    </dsp:sp>
    <dsp:sp modelId="{31835335-7B86-4264-80EC-119FC36092DC}">
      <dsp:nvSpPr>
        <dsp:cNvPr id="0" name=""/>
        <dsp:cNvSpPr/>
      </dsp:nvSpPr>
      <dsp:spPr>
        <a:xfrm rot="5400000">
          <a:off x="-92319" y="2651151"/>
          <a:ext cx="615466" cy="430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kern="1200"/>
        </a:p>
      </dsp:txBody>
      <dsp:txXfrm rot="-5400000">
        <a:off x="1" y="2774244"/>
        <a:ext cx="430826" cy="184640"/>
      </dsp:txXfrm>
    </dsp:sp>
    <dsp:sp modelId="{C4688892-08BE-436D-9B4C-582587E18395}">
      <dsp:nvSpPr>
        <dsp:cNvPr id="0" name=""/>
        <dsp:cNvSpPr/>
      </dsp:nvSpPr>
      <dsp:spPr>
        <a:xfrm rot="5400000">
          <a:off x="2301386" y="688271"/>
          <a:ext cx="400053" cy="4141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2  Mitra_1 (MRT)" pitchFamily="2" charset="-78"/>
            </a:rPr>
            <a:t>چگونه مشکل ایجاد شده است؟</a:t>
          </a:r>
          <a:endParaRPr lang="fa-IR" sz="1800" kern="1200" dirty="0"/>
        </a:p>
      </dsp:txBody>
      <dsp:txXfrm rot="-5400000">
        <a:off x="430827" y="2578360"/>
        <a:ext cx="4121644" cy="360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A04CB-D230-4845-AAF6-2AB8A2C84E2E}">
      <dsp:nvSpPr>
        <dsp:cNvPr id="0" name=""/>
        <dsp:cNvSpPr/>
      </dsp:nvSpPr>
      <dsp:spPr>
        <a:xfrm>
          <a:off x="2057420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5EBDB-3922-4B81-AAFC-68C2D22512AD}">
      <dsp:nvSpPr>
        <dsp:cNvPr id="0" name=""/>
        <dsp:cNvSpPr/>
      </dsp:nvSpPr>
      <dsp:spPr>
        <a:xfrm>
          <a:off x="2178446" y="407453"/>
          <a:ext cx="3796507" cy="7000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2  Mitra_1 (MRT)" pitchFamily="2" charset="-78"/>
            </a:rPr>
            <a:t>1.اعتماد به نفسمان را بالا ببریم.</a:t>
          </a:r>
          <a:endParaRPr lang="fa-IR" sz="1800" kern="1200" dirty="0">
            <a:cs typeface="2  Mitra_1 (MRT)" pitchFamily="2" charset="-78"/>
          </a:endParaRPr>
        </a:p>
      </dsp:txBody>
      <dsp:txXfrm>
        <a:off x="2212621" y="441628"/>
        <a:ext cx="3728157" cy="631737"/>
      </dsp:txXfrm>
    </dsp:sp>
    <dsp:sp modelId="{F96A955D-61B8-49CC-AC73-B893C6C94161}">
      <dsp:nvSpPr>
        <dsp:cNvPr id="0" name=""/>
        <dsp:cNvSpPr/>
      </dsp:nvSpPr>
      <dsp:spPr>
        <a:xfrm>
          <a:off x="1676396" y="1194860"/>
          <a:ext cx="4773608" cy="7000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2  Mitra_1 (MRT)" pitchFamily="2" charset="-78"/>
            </a:rPr>
            <a:t>2.پیامدهای راه حل را پیش بینی کنیم.</a:t>
          </a:r>
          <a:endParaRPr lang="fa-IR" sz="1800" b="1" kern="1200" dirty="0">
            <a:cs typeface="2  Mitra_1 (MRT)" pitchFamily="2" charset="-78"/>
          </a:endParaRPr>
        </a:p>
      </dsp:txBody>
      <dsp:txXfrm>
        <a:off x="1710571" y="1229035"/>
        <a:ext cx="4705258" cy="631737"/>
      </dsp:txXfrm>
    </dsp:sp>
    <dsp:sp modelId="{E112F2D3-E444-4384-848C-FAE0E1B9AB2E}">
      <dsp:nvSpPr>
        <dsp:cNvPr id="0" name=""/>
        <dsp:cNvSpPr/>
      </dsp:nvSpPr>
      <dsp:spPr>
        <a:xfrm>
          <a:off x="990597" y="1982650"/>
          <a:ext cx="6172204" cy="7987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/>
            <a:t>3</a:t>
          </a:r>
          <a:r>
            <a:rPr lang="fa-IR" sz="1800" b="1" kern="1200" dirty="0" smtClean="0">
              <a:cs typeface="2  Mitra_1 (MRT)" pitchFamily="2" charset="-78"/>
            </a:rPr>
            <a:t>.با افراد دیگر مشورت کنیم (یک فرد توانمند کسی نیست که توانایی های عدیده ای دارد بلکه کسی است که میتواند از توانایی های دیگران استفاده کند)</a:t>
          </a:r>
          <a:endParaRPr lang="fa-IR" sz="1800" b="1" kern="1200" dirty="0">
            <a:cs typeface="2  Mitra_1 (MRT)" pitchFamily="2" charset="-78"/>
          </a:endParaRPr>
        </a:p>
      </dsp:txBody>
      <dsp:txXfrm>
        <a:off x="1029590" y="2021643"/>
        <a:ext cx="6094218" cy="720799"/>
      </dsp:txXfrm>
    </dsp:sp>
    <dsp:sp modelId="{D1EA852D-29B1-4D5F-A268-B26E99E689C6}">
      <dsp:nvSpPr>
        <dsp:cNvPr id="0" name=""/>
        <dsp:cNvSpPr/>
      </dsp:nvSpPr>
      <dsp:spPr>
        <a:xfrm>
          <a:off x="502047" y="2868947"/>
          <a:ext cx="7149305" cy="7000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2  Mitra_1 (MRT)" pitchFamily="2" charset="-78"/>
            </a:rPr>
            <a:t>4.به طور دقیق مشخص کنید که چه کاری ، کجا، چه موقع و توسط چه کسی باید انجام شود.</a:t>
          </a:r>
          <a:endParaRPr lang="fa-IR" sz="1700" b="1" kern="1200" dirty="0">
            <a:cs typeface="2  Mitra_1 (MRT)" pitchFamily="2" charset="-78"/>
          </a:endParaRPr>
        </a:p>
      </dsp:txBody>
      <dsp:txXfrm>
        <a:off x="536222" y="2903122"/>
        <a:ext cx="7080955" cy="631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11218"/>
          </a:xfrm>
        </p:spPr>
        <p:txBody>
          <a:bodyPr>
            <a:normAutofit/>
          </a:bodyPr>
          <a:lstStyle/>
          <a:p>
            <a:r>
              <a:rPr lang="fa-IR" sz="5400" b="1" dirty="0">
                <a:cs typeface="2  Homa" pitchFamily="2" charset="-78"/>
              </a:rPr>
              <a:t>طبقه بندی مشکلات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4038600"/>
          </a:xfrm>
        </p:spPr>
        <p:txBody>
          <a:bodyPr>
            <a:normAutofit lnSpcReduction="10000"/>
          </a:bodyPr>
          <a:lstStyle/>
          <a:p>
            <a:pPr marL="261938" indent="-261938" algn="just">
              <a:buFont typeface="+mj-lt"/>
              <a:buAutoNum type="arabicPeriod"/>
            </a:pPr>
            <a:r>
              <a:rPr lang="fa-IR" sz="3200" b="1" u="sng" dirty="0" smtClean="0">
                <a:cs typeface="2  Homa" pitchFamily="2" charset="-78"/>
              </a:rPr>
              <a:t>واضح </a:t>
            </a:r>
            <a:r>
              <a:rPr lang="fa-IR" sz="3200" b="1" u="sng" dirty="0">
                <a:cs typeface="2  Homa" pitchFamily="2" charset="-78"/>
              </a:rPr>
              <a:t>: </a:t>
            </a:r>
            <a:r>
              <a:rPr lang="fa-IR" b="1" dirty="0">
                <a:cs typeface="2  Mitra_1 (MRT)" pitchFamily="2" charset="-78"/>
              </a:rPr>
              <a:t>به مشکلاتی گفته می شود که فقط یک راه حل </a:t>
            </a:r>
            <a:r>
              <a:rPr lang="fa-IR" b="1" dirty="0" smtClean="0">
                <a:cs typeface="2  Mitra_1 (MRT)" pitchFamily="2" charset="-78"/>
              </a:rPr>
              <a:t>صحیح دارند</a:t>
            </a:r>
            <a:r>
              <a:rPr lang="fa-IR" b="1" dirty="0">
                <a:cs typeface="2  Mitra_1 (MRT)" pitchFamily="2" charset="-78"/>
              </a:rPr>
              <a:t>. مثلا“ برای قبولی در یک امتحان </a:t>
            </a:r>
            <a:r>
              <a:rPr lang="fa-IR" b="1" dirty="0" smtClean="0">
                <a:cs typeface="2  Mitra_1 (MRT)" pitchFamily="2" charset="-78"/>
              </a:rPr>
              <a:t>(مشکل) </a:t>
            </a:r>
            <a:r>
              <a:rPr lang="fa-IR" b="1" dirty="0">
                <a:cs typeface="2  Mitra_1 (MRT)" pitchFamily="2" charset="-78"/>
              </a:rPr>
              <a:t>نمره بالای 10 </a:t>
            </a:r>
            <a:r>
              <a:rPr lang="fa-IR" b="1" dirty="0" smtClean="0">
                <a:cs typeface="2  Mitra_1 (MRT)" pitchFamily="2" charset="-78"/>
              </a:rPr>
              <a:t>(راه حل) </a:t>
            </a:r>
            <a:r>
              <a:rPr lang="fa-IR" b="1" dirty="0">
                <a:cs typeface="2  Mitra_1 (MRT)" pitchFamily="2" charset="-78"/>
              </a:rPr>
              <a:t>لازم است</a:t>
            </a:r>
            <a:r>
              <a:rPr lang="fa-IR" b="1" dirty="0" smtClean="0">
                <a:cs typeface="2  Mitra_1 (MRT)" pitchFamily="2" charset="-78"/>
              </a:rPr>
              <a:t>.</a:t>
            </a:r>
          </a:p>
          <a:p>
            <a:pPr marL="261938" indent="-261938" algn="just">
              <a:buFont typeface="+mj-lt"/>
              <a:buAutoNum type="arabicPeriod"/>
            </a:pPr>
            <a:endParaRPr lang="fa-IR" b="1" dirty="0" smtClean="0">
              <a:cs typeface="2  Mitra_1 (MRT)" pitchFamily="2" charset="-78"/>
            </a:endParaRPr>
          </a:p>
          <a:p>
            <a:pPr marL="261938" indent="-261938" algn="just">
              <a:buFont typeface="+mj-lt"/>
              <a:buAutoNum type="arabicPeriod"/>
            </a:pPr>
            <a:endParaRPr lang="fa-IR" b="1" dirty="0" smtClean="0">
              <a:cs typeface="2  Mitra_1 (MRT)" pitchFamily="2" charset="-78"/>
            </a:endParaRPr>
          </a:p>
          <a:p>
            <a:pPr marL="261938" indent="-261938" algn="just">
              <a:buFont typeface="+mj-lt"/>
              <a:buAutoNum type="arabicPeriod"/>
            </a:pPr>
            <a:endParaRPr lang="fa-IR" b="1" dirty="0">
              <a:cs typeface="2  Mitra_1 (MRT)" pitchFamily="2" charset="-78"/>
            </a:endParaRPr>
          </a:p>
          <a:p>
            <a:pPr marL="261938" indent="-261938" algn="just">
              <a:buFont typeface="+mj-lt"/>
              <a:buAutoNum type="arabicPeriod"/>
            </a:pPr>
            <a:r>
              <a:rPr lang="fa-IR" sz="3200" b="1" u="sng" dirty="0" smtClean="0">
                <a:cs typeface="2  Homa" pitchFamily="2" charset="-78"/>
              </a:rPr>
              <a:t>مبهم</a:t>
            </a:r>
            <a:r>
              <a:rPr lang="fa-IR" sz="3200" b="1" u="sng" dirty="0">
                <a:cs typeface="2  Homa" pitchFamily="2" charset="-78"/>
              </a:rPr>
              <a:t>: </a:t>
            </a:r>
            <a:r>
              <a:rPr lang="fa-IR" b="1" dirty="0">
                <a:cs typeface="2  Mitra_1 (MRT)" pitchFamily="2" charset="-78"/>
              </a:rPr>
              <a:t>به مشکلاتی گفته می شود که برای رفع آنها راه </a:t>
            </a:r>
            <a:r>
              <a:rPr lang="fa-IR" b="1" dirty="0" smtClean="0">
                <a:cs typeface="2  Mitra_1 (MRT)" pitchFamily="2" charset="-78"/>
              </a:rPr>
              <a:t>حل های صحیح </a:t>
            </a:r>
            <a:r>
              <a:rPr lang="fa-IR" b="1" dirty="0">
                <a:cs typeface="2  Mitra_1 (MRT)" pitchFamily="2" charset="-78"/>
              </a:rPr>
              <a:t>متعددی وجود دارد و شما باید بر اساس هدفی که </a:t>
            </a:r>
            <a:r>
              <a:rPr lang="fa-IR" b="1" dirty="0" smtClean="0">
                <a:cs typeface="2  Mitra_1 (MRT)" pitchFamily="2" charset="-78"/>
              </a:rPr>
              <a:t>دارید. تصمیم </a:t>
            </a:r>
            <a:r>
              <a:rPr lang="fa-IR" b="1" dirty="0">
                <a:cs typeface="2  Mitra_1 (MRT)" pitchFamily="2" charset="-78"/>
              </a:rPr>
              <a:t>بگیرید که کدام راه حل شما را در رسیدن به هدف </a:t>
            </a:r>
            <a:r>
              <a:rPr lang="fa-IR" b="1" dirty="0" smtClean="0">
                <a:cs typeface="2  Mitra_1 (MRT)" pitchFamily="2" charset="-78"/>
              </a:rPr>
              <a:t>بیشتر کمک </a:t>
            </a:r>
            <a:r>
              <a:rPr lang="fa-IR" b="1" dirty="0">
                <a:cs typeface="2  Mitra_1 (MRT)" pitchFamily="2" charset="-78"/>
              </a:rPr>
              <a:t>می کند</a:t>
            </a:r>
            <a:r>
              <a:rPr lang="fa-IR" dirty="0">
                <a:cs typeface="2  Mitra_1 (MRT)" pitchFamily="2" charset="-78"/>
              </a:rPr>
              <a:t>.</a:t>
            </a:r>
          </a:p>
        </p:txBody>
      </p:sp>
      <p:pic>
        <p:nvPicPr>
          <p:cNvPr id="6148" name="Picture 4" descr="نتیجه تصویری برای افکار منف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24174"/>
            <a:ext cx="4800600" cy="13430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95400"/>
            <a:ext cx="6196405" cy="4427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b="1" dirty="0">
                <a:cs typeface="2  Homa" pitchFamily="2" charset="-78"/>
              </a:rPr>
              <a:t>به نظر شما بعد از خودآگاهی و تعریف مسئله نوبت به انجام چه کاری می رسد</a:t>
            </a:r>
            <a:r>
              <a:rPr lang="fa-IR" sz="4400" b="1" dirty="0" smtClean="0">
                <a:cs typeface="2  Homa" pitchFamily="2" charset="-78"/>
              </a:rPr>
              <a:t>؟</a:t>
            </a:r>
          </a:p>
          <a:p>
            <a:pPr marL="0" indent="0" algn="ctr">
              <a:buNone/>
            </a:pPr>
            <a:endParaRPr lang="fa-IR" b="1" dirty="0">
              <a:cs typeface="2  Homa" pitchFamily="2" charset="-78"/>
            </a:endParaRPr>
          </a:p>
          <a:p>
            <a:pPr marL="0" indent="0" algn="ctr">
              <a:buNone/>
            </a:pPr>
            <a:r>
              <a:rPr lang="fa-IR" sz="4800" b="1" dirty="0" smtClean="0">
                <a:cs typeface="2  Titr" pitchFamily="2" charset="-78"/>
              </a:rPr>
              <a:t>«تهیه </a:t>
            </a:r>
            <a:r>
              <a:rPr lang="fa-IR" sz="4800" b="1" dirty="0">
                <a:cs typeface="2  Titr" pitchFamily="2" charset="-78"/>
              </a:rPr>
              <a:t>فهرستی از راه حل ها یا تصمیمات </a:t>
            </a:r>
            <a:r>
              <a:rPr lang="fa-IR" sz="4800" b="1" dirty="0" smtClean="0">
                <a:cs typeface="2  Titr" pitchFamily="2" charset="-78"/>
              </a:rPr>
              <a:t>مختلف»</a:t>
            </a:r>
            <a:endParaRPr lang="fa-IR" sz="4800" b="1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7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b="1" dirty="0"/>
              <a:t>در این مرحله باید خوب فکر کنید و تمامی راه حلهای ممکن را</a:t>
            </a:r>
          </a:p>
          <a:p>
            <a:r>
              <a:rPr lang="fa-IR" b="1" dirty="0"/>
              <a:t>فهرست نمایید.</a:t>
            </a:r>
          </a:p>
          <a:p>
            <a:r>
              <a:rPr lang="fa-IR" dirty="0"/>
              <a:t> </a:t>
            </a:r>
            <a:r>
              <a:rPr lang="fa-IR" b="1" dirty="0"/>
              <a:t>سعی کنید ذهن خود را باز نگه داشته و بدون اعمال خود </a:t>
            </a:r>
            <a:r>
              <a:rPr lang="fa-IR" b="1" dirty="0" smtClean="0"/>
              <a:t>سانسوری هر </a:t>
            </a:r>
            <a:r>
              <a:rPr lang="fa-IR" b="1" dirty="0"/>
              <a:t>راه حلی را که به ذهنتان رسید یادداشت کنید.</a:t>
            </a:r>
          </a:p>
          <a:p>
            <a:r>
              <a:rPr lang="fa-IR" dirty="0"/>
              <a:t> </a:t>
            </a:r>
            <a:r>
              <a:rPr lang="fa-IR" b="1" dirty="0"/>
              <a:t>در این مرحله کمیت راه حلها و تصمیمات مختلف مهمتر از </a:t>
            </a:r>
            <a:r>
              <a:rPr lang="fa-IR" b="1" dirty="0" smtClean="0"/>
              <a:t>کیفیت آنهاست</a:t>
            </a:r>
            <a:r>
              <a:rPr lang="fa-IR" b="1" dirty="0"/>
              <a:t>، چون به این شکل بدون ایجاد محدودیت برای ذهن ، هر </a:t>
            </a:r>
            <a:r>
              <a:rPr lang="fa-IR" b="1" dirty="0" smtClean="0"/>
              <a:t>راه حل </a:t>
            </a:r>
            <a:r>
              <a:rPr lang="fa-IR" b="1" dirty="0"/>
              <a:t>یا تصمیمی که به ذهنتان آمد بدون در نظر گرفتن درست </a:t>
            </a:r>
            <a:r>
              <a:rPr lang="fa-IR" b="1" dirty="0" smtClean="0"/>
              <a:t>یا نادرست </a:t>
            </a:r>
            <a:r>
              <a:rPr lang="fa-IR" b="1" dirty="0"/>
              <a:t>بودن یا منفی یا مثبت بودن، آنرا یادداشت می کنید.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64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219200"/>
            <a:ext cx="6965245" cy="1524000"/>
          </a:xfrm>
        </p:spPr>
        <p:txBody>
          <a:bodyPr>
            <a:noAutofit/>
          </a:bodyPr>
          <a:lstStyle/>
          <a:p>
            <a:r>
              <a:rPr lang="fa-IR" sz="5400" b="1" dirty="0">
                <a:cs typeface="2  Homa" pitchFamily="2" charset="-78"/>
              </a:rPr>
              <a:t>مرحله چهارم حل مسئله و تصمیم گیری</a:t>
            </a:r>
          </a:p>
        </p:txBody>
      </p:sp>
      <p:pic>
        <p:nvPicPr>
          <p:cNvPr id="7170" name="Picture 2" descr="تصویر مرتب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72" y="4105275"/>
            <a:ext cx="229552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تصویر مرتب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5275"/>
            <a:ext cx="2286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3200401"/>
            <a:ext cx="6196405" cy="2522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5400" b="1" dirty="0" smtClean="0">
                <a:cs typeface="2  Titr" pitchFamily="2" charset="-78"/>
              </a:rPr>
              <a:t>«ارزیابی </a:t>
            </a:r>
            <a:r>
              <a:rPr lang="fa-IR" sz="5400" b="1" dirty="0">
                <a:cs typeface="2  Titr" pitchFamily="2" charset="-78"/>
              </a:rPr>
              <a:t>گزینه ها و انتخاب بهترین راه </a:t>
            </a:r>
            <a:r>
              <a:rPr lang="fa-IR" sz="5400" b="1" dirty="0" smtClean="0">
                <a:cs typeface="2  Titr" pitchFamily="2" charset="-78"/>
              </a:rPr>
              <a:t>حل»</a:t>
            </a:r>
            <a:endParaRPr lang="fa-IR" sz="54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958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90600"/>
            <a:ext cx="6965245" cy="1676400"/>
          </a:xfrm>
        </p:spPr>
        <p:txBody>
          <a:bodyPr>
            <a:noAutofit/>
          </a:bodyPr>
          <a:lstStyle/>
          <a:p>
            <a:r>
              <a:rPr lang="fa-IR" sz="5400" b="1" dirty="0">
                <a:cs typeface="2  Homa" pitchFamily="2" charset="-78"/>
              </a:rPr>
              <a:t>مرحله پنجم حل مسئله و تصمیم </a:t>
            </a:r>
            <a:r>
              <a:rPr lang="fa-IR" sz="5400" b="1" dirty="0" smtClean="0">
                <a:cs typeface="2  Homa" pitchFamily="2" charset="-78"/>
              </a:rPr>
              <a:t>گیری</a:t>
            </a:r>
            <a:endParaRPr lang="fa-IR" sz="5400" dirty="0">
              <a:cs typeface="2 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2819400"/>
            <a:ext cx="6461760" cy="2370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4800" b="1" dirty="0" smtClean="0">
                <a:cs typeface="2  Titr" pitchFamily="2" charset="-78"/>
              </a:rPr>
              <a:t>«اجرای </a:t>
            </a:r>
            <a:r>
              <a:rPr lang="fa-IR" sz="4800" b="1" dirty="0">
                <a:cs typeface="2  Titr" pitchFamily="2" charset="-78"/>
              </a:rPr>
              <a:t>راه حل انتخاب </a:t>
            </a:r>
            <a:r>
              <a:rPr lang="fa-IR" sz="4800" b="1" dirty="0" smtClean="0">
                <a:cs typeface="2  Titr" pitchFamily="2" charset="-78"/>
              </a:rPr>
              <a:t>شده»</a:t>
            </a:r>
            <a:endParaRPr lang="fa-IR" sz="4800" dirty="0">
              <a:cs typeface="2  Titr" pitchFamily="2" charset="-78"/>
            </a:endParaRPr>
          </a:p>
        </p:txBody>
      </p:sp>
      <p:pic>
        <p:nvPicPr>
          <p:cNvPr id="8194" name="Picture 2" descr="نتیجه تصویری برای راه ح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97334"/>
            <a:ext cx="4343400" cy="22986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3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1143000"/>
          </a:xfrm>
        </p:spPr>
        <p:txBody>
          <a:bodyPr>
            <a:normAutofit/>
          </a:bodyPr>
          <a:lstStyle/>
          <a:p>
            <a:r>
              <a:rPr lang="fa-IR" sz="5500" b="1" dirty="0">
                <a:cs typeface="2  Homa" pitchFamily="2" charset="-78"/>
              </a:rPr>
              <a:t>مشکلات مرحله </a:t>
            </a:r>
            <a:r>
              <a:rPr lang="fa-IR" sz="5500" b="1" dirty="0" smtClean="0">
                <a:cs typeface="2  Homa" pitchFamily="2" charset="-78"/>
              </a:rPr>
              <a:t>اجرا</a:t>
            </a:r>
            <a:endParaRPr lang="fa-IR" sz="5500" dirty="0">
              <a:cs typeface="2 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858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u="sng" dirty="0" smtClean="0">
                <a:cs typeface="2  Homa" pitchFamily="2" charset="-78"/>
              </a:rPr>
              <a:t> </a:t>
            </a:r>
            <a:r>
              <a:rPr lang="fa-IR" sz="2800" b="1" u="sng" dirty="0">
                <a:cs typeface="2  Homa" pitchFamily="2" charset="-78"/>
              </a:rPr>
              <a:t>هجوم افکار </a:t>
            </a:r>
            <a:r>
              <a:rPr lang="fa-IR" sz="2800" b="1" u="sng" dirty="0" smtClean="0">
                <a:cs typeface="2  Homa" pitchFamily="2" charset="-78"/>
              </a:rPr>
              <a:t>ناکارآمد</a:t>
            </a:r>
          </a:p>
          <a:p>
            <a:pPr marL="0" indent="0">
              <a:buNone/>
            </a:pPr>
            <a:endParaRPr lang="fa-IR" sz="2800" b="1" u="sng" dirty="0" smtClean="0">
              <a:cs typeface="2  Homa" pitchFamily="2" charset="-78"/>
            </a:endParaRPr>
          </a:p>
          <a:p>
            <a:pPr marL="0" indent="0" algn="ctr">
              <a:buNone/>
            </a:pPr>
            <a:endParaRPr lang="fa-IR" sz="1600" b="1" u="sng" dirty="0">
              <a:cs typeface="2  Homa" pitchFamily="2" charset="-78"/>
            </a:endParaRPr>
          </a:p>
          <a:p>
            <a:pPr marL="261938" indent="-261938">
              <a:buFont typeface="+mj-lt"/>
              <a:buAutoNum type="arabicPeriod"/>
            </a:pPr>
            <a:r>
              <a:rPr lang="fa-IR" sz="2600" b="1" dirty="0" smtClean="0">
                <a:cs typeface="2  Mitra_1 (MRT)" pitchFamily="2" charset="-78"/>
              </a:rPr>
              <a:t>این </a:t>
            </a:r>
            <a:r>
              <a:rPr lang="fa-IR" sz="2600" b="1" dirty="0">
                <a:cs typeface="2  Mitra_1 (MRT)" pitchFamily="2" charset="-78"/>
              </a:rPr>
              <a:t>مشکل پیچیده تر از آن است که با این کارها حل </a:t>
            </a:r>
            <a:r>
              <a:rPr lang="fa-IR" sz="2600" b="1" dirty="0" smtClean="0">
                <a:cs typeface="2  Mitra_1 (MRT)" pitchFamily="2" charset="-78"/>
              </a:rPr>
              <a:t>شود.</a:t>
            </a:r>
            <a:endParaRPr lang="fa-IR" sz="2600" b="1" dirty="0">
              <a:cs typeface="2  Mitra_1 (MRT)" pitchFamily="2" charset="-78"/>
            </a:endParaRPr>
          </a:p>
          <a:p>
            <a:pPr marL="261938" indent="-261938">
              <a:buFont typeface="+mj-lt"/>
              <a:buAutoNum type="arabicPeriod"/>
            </a:pPr>
            <a:r>
              <a:rPr lang="fa-IR" sz="2600" b="1" dirty="0" smtClean="0">
                <a:cs typeface="2  Mitra_1 (MRT)" pitchFamily="2" charset="-78"/>
              </a:rPr>
              <a:t>من </a:t>
            </a:r>
            <a:r>
              <a:rPr lang="fa-IR" sz="2600" b="1" dirty="0">
                <a:cs typeface="2  Mitra_1 (MRT)" pitchFamily="2" charset="-78"/>
              </a:rPr>
              <a:t>هیچ وقت نتوانسته ام کاری را به خوبی انجام دهم</a:t>
            </a:r>
            <a:r>
              <a:rPr lang="fa-IR" sz="2600" b="1" dirty="0" smtClean="0">
                <a:cs typeface="2  Mitra_1 (MRT)" pitchFamily="2" charset="-78"/>
              </a:rPr>
              <a:t>.</a:t>
            </a:r>
            <a:endParaRPr lang="fa-IR" sz="2600" b="1" dirty="0">
              <a:cs typeface="2  Mitra_1 (MRT)" pitchFamily="2" charset="-78"/>
            </a:endParaRPr>
          </a:p>
          <a:p>
            <a:pPr marL="261938" indent="-261938">
              <a:buFont typeface="+mj-lt"/>
              <a:buAutoNum type="arabicPeriod"/>
            </a:pPr>
            <a:r>
              <a:rPr lang="fa-IR" sz="2600" b="1" dirty="0" smtClean="0">
                <a:cs typeface="2  Mitra_1 (MRT)" pitchFamily="2" charset="-78"/>
              </a:rPr>
              <a:t>من </a:t>
            </a:r>
            <a:r>
              <a:rPr lang="fa-IR" sz="2600" b="1" dirty="0">
                <a:cs typeface="2  Mitra_1 (MRT)" pitchFamily="2" charset="-78"/>
              </a:rPr>
              <a:t>میدونم که این کار به نتیجه نمی رسه</a:t>
            </a:r>
            <a:r>
              <a:rPr lang="fa-IR" sz="2600" b="1" dirty="0" smtClean="0">
                <a:cs typeface="2  Mitra_1 (MRT)" pitchFamily="2" charset="-78"/>
              </a:rPr>
              <a:t>!</a:t>
            </a:r>
          </a:p>
          <a:p>
            <a:pPr marL="0" indent="0">
              <a:buNone/>
            </a:pPr>
            <a:endParaRPr lang="fa-IR" sz="1200" b="1" dirty="0">
              <a:cs typeface="2  Mitra_1 (MRT)" pitchFamily="2" charset="-78"/>
            </a:endParaRPr>
          </a:p>
          <a:p>
            <a:pPr marL="0" indent="0">
              <a:buNone/>
            </a:pPr>
            <a:r>
              <a:rPr lang="fa-IR" dirty="0" smtClean="0"/>
              <a:t> </a:t>
            </a:r>
            <a:r>
              <a:rPr lang="fa-IR" sz="2800" b="1" u="sng" dirty="0">
                <a:cs typeface="2  Homa" pitchFamily="2" charset="-78"/>
              </a:rPr>
              <a:t>این افکار می تواند بر توانایی ما اثر منفی بگذارد.</a:t>
            </a:r>
            <a:endParaRPr lang="fa-IR" sz="2800" u="sng" dirty="0">
              <a:cs typeface="2  Homa" pitchFamily="2" charset="-78"/>
            </a:endParaRPr>
          </a:p>
        </p:txBody>
      </p:sp>
      <p:pic>
        <p:nvPicPr>
          <p:cNvPr id="9219" name="Picture 3" descr="C:\Users\User\Desktop\16e1c14d-c472-4339-a4e5-ce0c57331a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048000" cy="1838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7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82"/>
            <a:ext cx="7619999" cy="1202485"/>
          </a:xfrm>
        </p:spPr>
        <p:txBody>
          <a:bodyPr>
            <a:noAutofit/>
          </a:bodyPr>
          <a:lstStyle/>
          <a:p>
            <a:r>
              <a:rPr lang="fa-IR" sz="4000" b="1" dirty="0">
                <a:cs typeface="2  Homa" pitchFamily="2" charset="-78"/>
              </a:rPr>
              <a:t>برای مبارزه با این افکار ناکارآمد باید که </a:t>
            </a:r>
            <a:r>
              <a:rPr lang="fa-IR" sz="3000" b="1" dirty="0" smtClean="0">
                <a:cs typeface="2  Homa" pitchFamily="2" charset="-78"/>
              </a:rPr>
              <a:t>:</a:t>
            </a:r>
            <a:endParaRPr lang="fa-IR" sz="3000" dirty="0">
              <a:cs typeface="2  Homa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7451799"/>
              </p:ext>
            </p:extLst>
          </p:nvPr>
        </p:nvGraphicFramePr>
        <p:xfrm>
          <a:off x="457200" y="19050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76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34577" cy="1202485"/>
          </a:xfrm>
        </p:spPr>
        <p:txBody>
          <a:bodyPr>
            <a:normAutofit fontScale="90000"/>
          </a:bodyPr>
          <a:lstStyle/>
          <a:p>
            <a:r>
              <a:rPr lang="fa-IR" b="1" dirty="0">
                <a:cs typeface="2  Homa" pitchFamily="2" charset="-78"/>
              </a:rPr>
              <a:t>مرحله ششم حل مسئله و تصمیم </a:t>
            </a:r>
            <a:r>
              <a:rPr lang="fa-IR" b="1" dirty="0" smtClean="0">
                <a:cs typeface="2  Homa" pitchFamily="2" charset="-78"/>
              </a:rPr>
              <a:t>گیری</a:t>
            </a:r>
            <a:endParaRPr lang="fa-IR" dirty="0">
              <a:cs typeface="2  Homa" pitchFamily="2" charset="-78"/>
            </a:endParaRPr>
          </a:p>
        </p:txBody>
      </p:sp>
      <p:pic>
        <p:nvPicPr>
          <p:cNvPr id="10242" name="Picture 2" descr="نتیجه تصویری برای مراحل انجام کا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799"/>
            <a:ext cx="3048000" cy="19812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461760" cy="3818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b="1" u="sng" dirty="0" smtClean="0">
                <a:cs typeface="2  Homa" pitchFamily="2" charset="-78"/>
              </a:rPr>
              <a:t>ارزشیابی</a:t>
            </a:r>
            <a:endParaRPr lang="fa-IR" sz="3200" b="1" u="sng" dirty="0">
              <a:cs typeface="2  Homa" pitchFamily="2" charset="-78"/>
            </a:endParaRPr>
          </a:p>
          <a:p>
            <a:pPr marL="261938" indent="-261938" algn="just">
              <a:buFont typeface="+mj-lt"/>
              <a:buAutoNum type="arabicPeriod"/>
            </a:pPr>
            <a:r>
              <a:rPr lang="fa-IR" b="1" dirty="0">
                <a:cs typeface="2  Mitra_1 (MRT)" pitchFamily="2" charset="-78"/>
              </a:rPr>
              <a:t>پس از اجرای راه حل انتخاب شده، باید ارزیابی انجام شود که آیا راه </a:t>
            </a:r>
            <a:r>
              <a:rPr lang="fa-IR" b="1" dirty="0" smtClean="0">
                <a:cs typeface="2  Mitra_1 (MRT)" pitchFamily="2" charset="-78"/>
              </a:rPr>
              <a:t>حل مورد </a:t>
            </a:r>
            <a:r>
              <a:rPr lang="fa-IR" b="1" dirty="0">
                <a:cs typeface="2  Mitra_1 (MRT)" pitchFamily="2" charset="-78"/>
              </a:rPr>
              <a:t>نظر موثر و رضایت بخش بوده یا خیر.</a:t>
            </a:r>
          </a:p>
          <a:p>
            <a:pPr marL="261938" indent="-261938" algn="just">
              <a:buFont typeface="+mj-lt"/>
              <a:buAutoNum type="arabicPeriod"/>
            </a:pPr>
            <a:r>
              <a:rPr lang="fa-IR" b="1" dirty="0">
                <a:cs typeface="2  Mitra_1 (MRT)" pitchFamily="2" charset="-78"/>
              </a:rPr>
              <a:t>اگر راه حل انتخاب شده موثر بوده، چه بهتر.</a:t>
            </a:r>
          </a:p>
          <a:p>
            <a:pPr marL="261938" indent="-261938" algn="just">
              <a:buFont typeface="+mj-lt"/>
              <a:buAutoNum type="arabicPeriod"/>
            </a:pPr>
            <a:r>
              <a:rPr lang="fa-IR" b="1" dirty="0" smtClean="0">
                <a:cs typeface="2  Mitra_1 (MRT)" pitchFamily="2" charset="-78"/>
              </a:rPr>
              <a:t>در غیر </a:t>
            </a:r>
            <a:r>
              <a:rPr lang="fa-IR" b="1" dirty="0">
                <a:cs typeface="2  Mitra_1 (MRT)" pitchFamily="2" charset="-78"/>
              </a:rPr>
              <a:t>این صورت باید مراحل حل مسئله را مرور کنید و ببینید در </a:t>
            </a:r>
            <a:r>
              <a:rPr lang="fa-IR" b="1" dirty="0" smtClean="0">
                <a:cs typeface="2  Mitra_1 (MRT)" pitchFamily="2" charset="-78"/>
              </a:rPr>
              <a:t>کجا اشکال وجودداشته </a:t>
            </a:r>
            <a:r>
              <a:rPr lang="fa-IR" b="1" dirty="0">
                <a:cs typeface="2  Mitra_1 (MRT)" pitchFamily="2" charset="-78"/>
              </a:rPr>
              <a:t>که مشکل حل نشده </a:t>
            </a:r>
            <a:r>
              <a:rPr lang="fa-IR" b="1" dirty="0" smtClean="0">
                <a:cs typeface="2  Mitra_1 (MRT)" pitchFamily="2" charset="-78"/>
              </a:rPr>
              <a:t>است.</a:t>
            </a:r>
            <a:endParaRPr lang="fa-IR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03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500" b="1" dirty="0">
                <a:cs typeface="2  Homa" pitchFamily="2" charset="-78"/>
              </a:rPr>
              <a:t>نتیجه گیری</a:t>
            </a:r>
            <a:r>
              <a:rPr lang="fa-IR" sz="3600" b="1" dirty="0" smtClean="0">
                <a:cs typeface="2  Homa" pitchFamily="2" charset="-78"/>
              </a:rPr>
              <a:t>:</a:t>
            </a:r>
            <a:endParaRPr lang="fa-IR" sz="3600" dirty="0">
              <a:cs typeface="2 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461760" cy="2452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800" b="1" dirty="0" smtClean="0">
                <a:cs typeface="2  Mitra_1 (MRT)" pitchFamily="2" charset="-78"/>
              </a:rPr>
              <a:t>1. آیا </a:t>
            </a:r>
            <a:r>
              <a:rPr lang="fa-IR" sz="2800" b="1" dirty="0">
                <a:cs typeface="2  Mitra_1 (MRT)" pitchFamily="2" charset="-78"/>
              </a:rPr>
              <a:t>مشکل را به درستی مشخص کرده اید</a:t>
            </a:r>
            <a:r>
              <a:rPr lang="fa-IR" sz="2800" b="1" dirty="0" smtClean="0">
                <a:cs typeface="2  Mitra_1 (MRT)" pitchFamily="2" charset="-78"/>
              </a:rPr>
              <a:t>؟</a:t>
            </a:r>
            <a:endParaRPr lang="fa-IR" sz="2800" b="1" dirty="0">
              <a:cs typeface="2  Mitra_1 (MRT)" pitchFamily="2" charset="-78"/>
            </a:endParaRPr>
          </a:p>
          <a:p>
            <a:pPr marL="0" indent="0">
              <a:buNone/>
            </a:pPr>
            <a:r>
              <a:rPr lang="fa-IR" sz="2800" b="1" dirty="0" smtClean="0">
                <a:cs typeface="2  Mitra_1 (MRT)" pitchFamily="2" charset="-78"/>
              </a:rPr>
              <a:t>2. آیا </a:t>
            </a:r>
            <a:r>
              <a:rPr lang="fa-IR" sz="2800" b="1" dirty="0">
                <a:cs typeface="2  Mitra_1 (MRT)" pitchFamily="2" charset="-78"/>
              </a:rPr>
              <a:t>تمام راه حل های ممکن را در نظر گرفته اید</a:t>
            </a:r>
            <a:r>
              <a:rPr lang="fa-IR" sz="2800" b="1" dirty="0" smtClean="0">
                <a:cs typeface="2  Mitra_1 (MRT)" pitchFamily="2" charset="-78"/>
              </a:rPr>
              <a:t>؟</a:t>
            </a:r>
            <a:endParaRPr lang="fa-IR" sz="2800" b="1" dirty="0">
              <a:cs typeface="2  Mitra_1 (MRT)" pitchFamily="2" charset="-78"/>
            </a:endParaRPr>
          </a:p>
          <a:p>
            <a:pPr marL="0" indent="0">
              <a:buNone/>
            </a:pPr>
            <a:r>
              <a:rPr lang="fa-IR" sz="2800" b="1" dirty="0" smtClean="0">
                <a:cs typeface="2  Mitra_1 (MRT)" pitchFamily="2" charset="-78"/>
              </a:rPr>
              <a:t>3. </a:t>
            </a:r>
            <a:r>
              <a:rPr lang="fa-IR" sz="2800" b="1" dirty="0">
                <a:cs typeface="2  Mitra_1 (MRT)" pitchFamily="2" charset="-78"/>
              </a:rPr>
              <a:t>آیا راه حل انتخابی شما بهترین راه حل بوده است</a:t>
            </a:r>
            <a:r>
              <a:rPr lang="fa-IR" sz="2800" b="1" dirty="0" smtClean="0">
                <a:cs typeface="2  Mitra_1 (MRT)" pitchFamily="2" charset="-78"/>
              </a:rPr>
              <a:t>؟</a:t>
            </a:r>
            <a:endParaRPr lang="fa-IR" sz="2800" b="1" dirty="0">
              <a:cs typeface="2  Mitra_1 (MRT)" pitchFamily="2" charset="-78"/>
            </a:endParaRPr>
          </a:p>
          <a:p>
            <a:pPr marL="0" indent="0">
              <a:buNone/>
            </a:pPr>
            <a:r>
              <a:rPr lang="fa-IR" sz="2800" b="1" dirty="0" smtClean="0">
                <a:cs typeface="2  Mitra_1 (MRT)" pitchFamily="2" charset="-78"/>
              </a:rPr>
              <a:t>4. آیا </a:t>
            </a:r>
            <a:r>
              <a:rPr lang="fa-IR" sz="2800" b="1" dirty="0">
                <a:cs typeface="2  Mitra_1 (MRT)" pitchFamily="2" charset="-78"/>
              </a:rPr>
              <a:t>راه حل انتخاب شده را درست اجرا کرده اید؟</a:t>
            </a:r>
            <a:endParaRPr lang="fa-IR" sz="2800" dirty="0">
              <a:cs typeface="2  Mitra_1 (MRT)" pitchFamily="2" charset="-78"/>
            </a:endParaRPr>
          </a:p>
        </p:txBody>
      </p:sp>
      <p:pic>
        <p:nvPicPr>
          <p:cNvPr id="12290" name="Picture 2" descr="نتیجه تصویری برای نتیجه گیر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25696"/>
            <a:ext cx="2438400" cy="13655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1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نتیجه تصویری برای نتیجه گیر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r="18477"/>
          <a:stretch/>
        </p:blipFill>
        <p:spPr bwMode="auto">
          <a:xfrm flipH="1">
            <a:off x="914400" y="2739571"/>
            <a:ext cx="2362200" cy="33051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cs typeface="2  Homa" pitchFamily="2" charset="-78"/>
              </a:rPr>
              <a:t>خلاصه مراحل </a:t>
            </a:r>
            <a:r>
              <a:rPr lang="fa-IR" b="1" dirty="0">
                <a:cs typeface="2  Homa" pitchFamily="2" charset="-78"/>
              </a:rPr>
              <a:t>مهارت حل مسئله و تصمیم </a:t>
            </a:r>
            <a:r>
              <a:rPr lang="fa-IR" b="1" dirty="0" smtClean="0">
                <a:cs typeface="2  Homa" pitchFamily="2" charset="-78"/>
              </a:rPr>
              <a:t>گیری</a:t>
            </a:r>
            <a:endParaRPr lang="fa-IR" dirty="0">
              <a:cs typeface="2 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1.خودآگاهی</a:t>
            </a:r>
            <a:endParaRPr lang="fa-IR" b="1" dirty="0">
              <a:cs typeface="2  Mitra_1 (MRT)" pitchFamily="2" charset="-78"/>
            </a:endParaRP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2.تعریف </a:t>
            </a:r>
            <a:r>
              <a:rPr lang="fa-IR" b="1" dirty="0">
                <a:cs typeface="2  Mitra_1 (MRT)" pitchFamily="2" charset="-78"/>
              </a:rPr>
              <a:t>دقیق </a:t>
            </a:r>
            <a:r>
              <a:rPr lang="fa-IR" b="1" dirty="0" smtClean="0">
                <a:cs typeface="2  Mitra_1 (MRT)" pitchFamily="2" charset="-78"/>
              </a:rPr>
              <a:t>مساله</a:t>
            </a:r>
            <a:endParaRPr lang="fa-IR" b="1" dirty="0">
              <a:cs typeface="2  Mitra_1 (MRT)" pitchFamily="2" charset="-78"/>
            </a:endParaRP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3.تهیه </a:t>
            </a:r>
            <a:r>
              <a:rPr lang="fa-IR" b="1" dirty="0">
                <a:cs typeface="2  Mitra_1 (MRT)" pitchFamily="2" charset="-78"/>
              </a:rPr>
              <a:t>فهرستی از راه حل های </a:t>
            </a:r>
            <a:r>
              <a:rPr lang="fa-IR" b="1" dirty="0" smtClean="0">
                <a:cs typeface="2  Mitra_1 (MRT)" pitchFamily="2" charset="-78"/>
              </a:rPr>
              <a:t>مختلف</a:t>
            </a:r>
            <a:endParaRPr lang="fa-IR" b="1" dirty="0">
              <a:cs typeface="2  Mitra_1 (MRT)" pitchFamily="2" charset="-78"/>
            </a:endParaRP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4.ارزیابی </a:t>
            </a:r>
            <a:r>
              <a:rPr lang="fa-IR" b="1" dirty="0">
                <a:cs typeface="2  Mitra_1 (MRT)" pitchFamily="2" charset="-78"/>
              </a:rPr>
              <a:t>گزینه ها و انتخاب بهترین راه </a:t>
            </a:r>
            <a:r>
              <a:rPr lang="fa-IR" b="1" dirty="0" smtClean="0">
                <a:cs typeface="2  Mitra_1 (MRT)" pitchFamily="2" charset="-78"/>
              </a:rPr>
              <a:t>حل</a:t>
            </a:r>
            <a:endParaRPr lang="fa-IR" b="1" dirty="0">
              <a:cs typeface="2  Mitra_1 (MRT)" pitchFamily="2" charset="-78"/>
            </a:endParaRP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5.اجرای </a:t>
            </a:r>
            <a:r>
              <a:rPr lang="fa-IR" b="1" dirty="0">
                <a:cs typeface="2  Mitra_1 (MRT)" pitchFamily="2" charset="-78"/>
              </a:rPr>
              <a:t>راه حل انتخاب </a:t>
            </a:r>
            <a:r>
              <a:rPr lang="fa-IR" b="1" dirty="0" smtClean="0">
                <a:cs typeface="2  Mitra_1 (MRT)" pitchFamily="2" charset="-78"/>
              </a:rPr>
              <a:t>شده</a:t>
            </a:r>
            <a:endParaRPr lang="fa-IR" b="1" dirty="0">
              <a:cs typeface="2  Mitra_1 (MRT)" pitchFamily="2" charset="-78"/>
            </a:endParaRP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6.ارزشیابی</a:t>
            </a:r>
            <a:endParaRPr lang="fa-IR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044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676400"/>
            <a:ext cx="5723468" cy="1904999"/>
          </a:xfrm>
        </p:spPr>
        <p:txBody>
          <a:bodyPr>
            <a:normAutofit/>
          </a:bodyPr>
          <a:lstStyle/>
          <a:p>
            <a:r>
              <a:rPr lang="fa-IR" sz="5000" b="1" dirty="0">
                <a:cs typeface="2  Traffic" pitchFamily="2" charset="-78"/>
              </a:rPr>
              <a:t>مهارت حل </a:t>
            </a:r>
            <a:r>
              <a:rPr lang="fa-IR" sz="5000" b="1" dirty="0" smtClean="0">
                <a:cs typeface="2  Traffic" pitchFamily="2" charset="-78"/>
              </a:rPr>
              <a:t>مسئله</a:t>
            </a:r>
            <a:br>
              <a:rPr lang="fa-IR" sz="5000" b="1" dirty="0" smtClean="0">
                <a:cs typeface="2  Traffic" pitchFamily="2" charset="-78"/>
              </a:rPr>
            </a:br>
            <a:r>
              <a:rPr lang="fa-IR" sz="1800" dirty="0" smtClean="0"/>
              <a:t/>
            </a:r>
            <a:br>
              <a:rPr lang="fa-IR" sz="1800" dirty="0" smtClean="0"/>
            </a:br>
            <a:r>
              <a:rPr lang="fa-IR" sz="2800" dirty="0" smtClean="0">
                <a:cs typeface="2  Titr" pitchFamily="2" charset="-78"/>
              </a:rPr>
              <a:t>جلسه اول </a:t>
            </a:r>
            <a:endParaRPr lang="fa-IR" dirty="0">
              <a:cs typeface="2 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886200"/>
            <a:ext cx="5712179" cy="1676400"/>
          </a:xfrm>
        </p:spPr>
        <p:txBody>
          <a:bodyPr>
            <a:normAutofit fontScale="92500" lnSpcReduction="10000"/>
          </a:bodyPr>
          <a:lstStyle/>
          <a:p>
            <a:r>
              <a:rPr lang="fa-IR" dirty="0">
                <a:cs typeface="2  Titr" pitchFamily="2" charset="-78"/>
              </a:rPr>
              <a:t>ویژه ی دانش </a:t>
            </a:r>
            <a:r>
              <a:rPr lang="fa-IR" sz="2700" dirty="0">
                <a:cs typeface="2  Titr" pitchFamily="2" charset="-78"/>
              </a:rPr>
              <a:t>آموزان پایه ی </a:t>
            </a:r>
            <a:r>
              <a:rPr lang="fa-IR" sz="2700" dirty="0" smtClean="0">
                <a:cs typeface="2  Titr" pitchFamily="2" charset="-78"/>
              </a:rPr>
              <a:t>نهم</a:t>
            </a:r>
          </a:p>
          <a:p>
            <a:endParaRPr lang="fa-IR" dirty="0">
              <a:cs typeface="2  Titr" pitchFamily="2" charset="-78"/>
            </a:endParaRPr>
          </a:p>
          <a:p>
            <a:r>
              <a:rPr lang="fa-IR" sz="2200" dirty="0">
                <a:cs typeface="2  Titr" pitchFamily="2" charset="-78"/>
              </a:rPr>
              <a:t>گردآوری: </a:t>
            </a:r>
            <a:r>
              <a:rPr lang="fa-IR" sz="2700" dirty="0">
                <a:cs typeface="2  Titr" pitchFamily="2" charset="-78"/>
              </a:rPr>
              <a:t>منیر میرزائی یزدی</a:t>
            </a:r>
          </a:p>
          <a:p>
            <a:endParaRPr lang="fa-IR" sz="1050" dirty="0">
              <a:cs typeface="2  Titr" pitchFamily="2" charset="-78"/>
            </a:endParaRPr>
          </a:p>
          <a:p>
            <a:r>
              <a:rPr lang="fa-IR" sz="1500" dirty="0">
                <a:cs typeface="2  Titr" pitchFamily="2" charset="-78"/>
              </a:rPr>
              <a:t>آموزش و پرورش شهرستان نیشابور</a:t>
            </a:r>
          </a:p>
          <a:p>
            <a:endParaRPr lang="fa-IR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01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با تشکر از حسن توجه شما</a:t>
            </a:r>
            <a:endParaRPr lang="fa-IR" dirty="0"/>
          </a:p>
        </p:txBody>
      </p:sp>
      <p:pic>
        <p:nvPicPr>
          <p:cNvPr id="5124" name="Picture 4" descr="تصویر مرتب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1"/>
            <a:ext cx="7467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286000" y="2133600"/>
            <a:ext cx="4343400" cy="2743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/>
            <a:r>
              <a:rPr lang="fa-IR" sz="6000" b="1" dirty="0" smtClean="0">
                <a:cs typeface="2  Tabassom" pitchFamily="2" charset="-78"/>
              </a:rPr>
              <a:t>با تشکر از توجه شما عزیزان </a:t>
            </a:r>
            <a:endParaRPr lang="fa-IR" sz="6000" b="1" dirty="0">
              <a:cs typeface="2  Tabasso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688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latin typeface="_MRT_Win2Farsi_1" pitchFamily="2" charset="0"/>
                <a:cs typeface="2  Homa" pitchFamily="2" charset="-78"/>
              </a:rPr>
              <a:t>اولین مرحله: بیان مسئله </a:t>
            </a:r>
            <a:endParaRPr lang="fa-IR" dirty="0">
              <a:latin typeface="_MRT_Win2Farsi_1" pitchFamily="2" charset="0"/>
              <a:cs typeface="2  Homa" pitchFamily="2" charset="-78"/>
            </a:endParaRPr>
          </a:p>
        </p:txBody>
      </p:sp>
      <p:pic>
        <p:nvPicPr>
          <p:cNvPr id="1028" name="Picture 4" descr="نتیجه تصویری برای خودآگاه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3429000"/>
            <a:ext cx="2982686" cy="28193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a-IR" b="1" dirty="0">
                <a:cs typeface="2  Mitra_1 (MRT)" pitchFamily="2" charset="-78"/>
              </a:rPr>
              <a:t>شاید به نظر شما خنده دار باشد که وقتی با مشکلی مواجه هستید </a:t>
            </a:r>
            <a:r>
              <a:rPr lang="fa-IR" b="1" dirty="0" smtClean="0">
                <a:cs typeface="2  Mitra_1 (MRT)" pitchFamily="2" charset="-78"/>
              </a:rPr>
              <a:t>یا می </a:t>
            </a:r>
            <a:r>
              <a:rPr lang="fa-IR" b="1" dirty="0">
                <a:cs typeface="2  Mitra_1 (MRT)" pitchFamily="2" charset="-78"/>
              </a:rPr>
              <a:t>خواهید تصمیمی بگیرید در ابتدا با خود فکر کنید : </a:t>
            </a:r>
            <a:r>
              <a:rPr lang="fa-IR" b="1" dirty="0" smtClean="0">
                <a:cs typeface="2  Mitra_1 (MRT)" pitchFamily="2" charset="-78"/>
              </a:rPr>
              <a:t>«من </a:t>
            </a:r>
            <a:r>
              <a:rPr lang="fa-IR" b="1" dirty="0">
                <a:cs typeface="2  Mitra_1 (MRT)" pitchFamily="2" charset="-78"/>
              </a:rPr>
              <a:t>با </a:t>
            </a:r>
            <a:r>
              <a:rPr lang="fa-IR" b="1" dirty="0" smtClean="0">
                <a:cs typeface="2  Mitra_1 (MRT)" pitchFamily="2" charset="-78"/>
              </a:rPr>
              <a:t>یک مشکل </a:t>
            </a:r>
            <a:r>
              <a:rPr lang="fa-IR" b="1" dirty="0">
                <a:cs typeface="2  Mitra_1 (MRT)" pitchFamily="2" charset="-78"/>
              </a:rPr>
              <a:t>مواجه شده </a:t>
            </a:r>
            <a:r>
              <a:rPr lang="fa-IR" b="1" dirty="0" smtClean="0">
                <a:cs typeface="2  Mitra_1 (MRT)" pitchFamily="2" charset="-78"/>
              </a:rPr>
              <a:t>ام</a:t>
            </a:r>
            <a:r>
              <a:rPr lang="fa-IR" b="1" dirty="0">
                <a:cs typeface="2  Mitra_1 (MRT)" pitchFamily="2" charset="-78"/>
              </a:rPr>
              <a:t>»</a:t>
            </a:r>
            <a:r>
              <a:rPr lang="fa-IR" b="1" dirty="0" smtClean="0">
                <a:cs typeface="2  Mitra_1 (MRT)" pitchFamily="2" charset="-78"/>
              </a:rPr>
              <a:t> </a:t>
            </a:r>
            <a:r>
              <a:rPr lang="fa-IR" b="1" dirty="0">
                <a:cs typeface="2  Mitra_1 (MRT)" pitchFamily="2" charset="-78"/>
              </a:rPr>
              <a:t>و یا «</a:t>
            </a:r>
            <a:r>
              <a:rPr lang="fa-IR" b="1" dirty="0" smtClean="0">
                <a:cs typeface="2  Mitra_1 (MRT)" pitchFamily="2" charset="-78"/>
              </a:rPr>
              <a:t>من </a:t>
            </a:r>
            <a:r>
              <a:rPr lang="fa-IR" b="1" dirty="0">
                <a:cs typeface="2  Mitra_1 (MRT)" pitchFamily="2" charset="-78"/>
              </a:rPr>
              <a:t>در حال تصمیم گیری </a:t>
            </a:r>
            <a:r>
              <a:rPr lang="fa-IR" b="1" dirty="0" smtClean="0">
                <a:cs typeface="2  Mitra_1 (MRT)" pitchFamily="2" charset="-78"/>
              </a:rPr>
              <a:t>هستم».</a:t>
            </a:r>
            <a:endParaRPr lang="fa-IR" b="1" dirty="0">
              <a:cs typeface="2  Mitra_1 (MRT)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اما </a:t>
            </a:r>
            <a:r>
              <a:rPr lang="fa-IR" b="1" dirty="0">
                <a:cs typeface="2  Mitra_1 (MRT)" pitchFamily="2" charset="-78"/>
              </a:rPr>
              <a:t>بکار بردن این جزء از </a:t>
            </a:r>
            <a:r>
              <a:rPr lang="fa-IR" b="1" dirty="0" smtClean="0">
                <a:cs typeface="2  Mitra_1 (MRT)" pitchFamily="2" charset="-78"/>
              </a:rPr>
              <a:t>خودآگاهی به</a:t>
            </a:r>
          </a:p>
          <a:p>
            <a:pPr marL="0" indent="0" algn="just">
              <a:buNone/>
            </a:pPr>
            <a:r>
              <a:rPr lang="fa-IR" b="1" dirty="0">
                <a:cs typeface="2  Mitra_1 (MRT)" pitchFamily="2" charset="-78"/>
              </a:rPr>
              <a:t> </a:t>
            </a:r>
            <a:r>
              <a:rPr lang="fa-IR" b="1" dirty="0" smtClean="0">
                <a:cs typeface="2  Mitra_1 (MRT)" pitchFamily="2" charset="-78"/>
              </a:rPr>
              <a:t>   شکل گفتار </a:t>
            </a:r>
            <a:r>
              <a:rPr lang="fa-IR" b="1" dirty="0">
                <a:cs typeface="2  Mitra_1 (MRT)" pitchFamily="2" charset="-78"/>
              </a:rPr>
              <a:t>درونی باعث </a:t>
            </a:r>
            <a:r>
              <a:rPr lang="fa-IR" b="1" dirty="0" smtClean="0">
                <a:cs typeface="2  Mitra_1 (MRT)" pitchFamily="2" charset="-78"/>
              </a:rPr>
              <a:t>می شودکه </a:t>
            </a:r>
          </a:p>
          <a:p>
            <a:pPr marL="0" indent="0" algn="just">
              <a:buNone/>
            </a:pPr>
            <a:r>
              <a:rPr lang="fa-IR" b="1" dirty="0">
                <a:cs typeface="2  Mitra_1 (MRT)" pitchFamily="2" charset="-78"/>
              </a:rPr>
              <a:t> </a:t>
            </a:r>
            <a:r>
              <a:rPr lang="fa-IR" b="1" dirty="0" smtClean="0">
                <a:cs typeface="2  Mitra_1 (MRT)" pitchFamily="2" charset="-78"/>
              </a:rPr>
              <a:t>   ذهن </a:t>
            </a:r>
            <a:r>
              <a:rPr lang="fa-IR" b="1" dirty="0">
                <a:cs typeface="2  Mitra_1 (MRT)" pitchFamily="2" charset="-78"/>
              </a:rPr>
              <a:t>ما </a:t>
            </a:r>
            <a:r>
              <a:rPr lang="fa-IR" b="1" dirty="0" smtClean="0">
                <a:cs typeface="2  Mitra_1 (MRT)" pitchFamily="2" charset="-78"/>
              </a:rPr>
              <a:t>معطوف به </a:t>
            </a:r>
            <a:r>
              <a:rPr lang="fa-IR" b="1" dirty="0">
                <a:cs typeface="2  Mitra_1 (MRT)" pitchFamily="2" charset="-78"/>
              </a:rPr>
              <a:t>مساله یا تصمیمی </a:t>
            </a:r>
            <a:endParaRPr lang="fa-IR" b="1" dirty="0" smtClean="0">
              <a:cs typeface="2  Mitra_1 (MRT)" pitchFamily="2" charset="-78"/>
            </a:endParaRPr>
          </a:p>
          <a:p>
            <a:pPr marL="0" indent="0" algn="just">
              <a:buNone/>
            </a:pPr>
            <a:r>
              <a:rPr lang="fa-IR" b="1" dirty="0">
                <a:cs typeface="2  Mitra_1 (MRT)" pitchFamily="2" charset="-78"/>
              </a:rPr>
              <a:t> </a:t>
            </a:r>
            <a:r>
              <a:rPr lang="fa-IR" b="1" dirty="0" smtClean="0">
                <a:cs typeface="2  Mitra_1 (MRT)" pitchFamily="2" charset="-78"/>
              </a:rPr>
              <a:t>   شود </a:t>
            </a:r>
            <a:r>
              <a:rPr lang="fa-IR" b="1" dirty="0">
                <a:cs typeface="2  Mitra_1 (MRT)" pitchFamily="2" charset="-78"/>
              </a:rPr>
              <a:t>که با </a:t>
            </a:r>
            <a:r>
              <a:rPr lang="fa-IR" b="1" dirty="0" smtClean="0">
                <a:cs typeface="2  Mitra_1 (MRT)" pitchFamily="2" charset="-78"/>
              </a:rPr>
              <a:t>آن مواجهیم.</a:t>
            </a:r>
            <a:endParaRPr lang="fa-IR" dirty="0">
              <a:cs typeface="2  Mitra_1 (MRT)" pitchFamily="2" charset="-78"/>
            </a:endParaRPr>
          </a:p>
        </p:txBody>
      </p:sp>
      <p:sp>
        <p:nvSpPr>
          <p:cNvPr id="4" name="AutoShape 2" descr="نتیجه تصویری برای خودآگاهی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993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cs typeface="2  Homa" pitchFamily="2" charset="-78"/>
              </a:rPr>
              <a:t>شناخت خودآگاهی واجزای آن ضرورت حل مساله</a:t>
            </a:r>
          </a:p>
        </p:txBody>
      </p:sp>
      <p:pic>
        <p:nvPicPr>
          <p:cNvPr id="2050" name="Picture 2" descr="تصویر مرتبط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962400" cy="22308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7"/>
            <a:ext cx="685800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b="1" u="sng" dirty="0" smtClean="0">
                <a:cs typeface="2  Homa" pitchFamily="2" charset="-78"/>
              </a:rPr>
              <a:t>آگاهی </a:t>
            </a:r>
            <a:r>
              <a:rPr lang="fa-IR" b="1" u="sng" dirty="0">
                <a:cs typeface="2  Homa" pitchFamily="2" charset="-78"/>
              </a:rPr>
              <a:t>نسبت به احساسات و هیجانات در موقعیتهای </a:t>
            </a:r>
            <a:r>
              <a:rPr lang="fa-IR" b="1" u="sng" dirty="0" smtClean="0">
                <a:cs typeface="2  Homa" pitchFamily="2" charset="-78"/>
              </a:rPr>
              <a:t>مختلف</a:t>
            </a:r>
          </a:p>
          <a:p>
            <a:pPr marL="0" indent="0">
              <a:buNone/>
            </a:pPr>
            <a:endParaRPr lang="fa-IR" sz="1600" b="1" u="sng" dirty="0">
              <a:cs typeface="2  Homa" pitchFamily="2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a-IR" b="1" dirty="0" smtClean="0">
                <a:cs typeface="2  Mitra_1 (MRT)" pitchFamily="2" charset="-78"/>
              </a:rPr>
              <a:t>آگاهی </a:t>
            </a:r>
            <a:r>
              <a:rPr lang="fa-IR" b="1" dirty="0">
                <a:cs typeface="2  Mitra_1 (MRT)" pitchFamily="2" charset="-78"/>
              </a:rPr>
              <a:t>داشته باشیم که باید مشکلی را حل کنیم یا تصمیمی بگیریم</a:t>
            </a:r>
            <a:r>
              <a:rPr lang="fa-IR" b="1" dirty="0" smtClean="0">
                <a:cs typeface="2  Mitra_1 (MRT)" pitchFamily="2" charset="-78"/>
              </a:rPr>
              <a:t>.</a:t>
            </a:r>
            <a:endParaRPr lang="fa-IR" b="1" dirty="0">
              <a:cs typeface="2  Mitra_1 (MRT)" pitchFamily="2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a-IR" b="1" dirty="0" smtClean="0">
                <a:cs typeface="2  Mitra_1 (MRT)" pitchFamily="2" charset="-78"/>
              </a:rPr>
              <a:t>به </a:t>
            </a:r>
            <a:r>
              <a:rPr lang="fa-IR" b="1" dirty="0">
                <a:cs typeface="2  Mitra_1 (MRT)" pitchFamily="2" charset="-78"/>
              </a:rPr>
              <a:t>خود بقبولانیم که مشکلات ، واقعیات زندگی اند و بسیاری از مواقع راه </a:t>
            </a:r>
            <a:r>
              <a:rPr lang="fa-IR" b="1" dirty="0" smtClean="0">
                <a:cs typeface="2  Mitra_1 (MRT)" pitchFamily="2" charset="-78"/>
              </a:rPr>
              <a:t>حل دارند.</a:t>
            </a:r>
            <a:endParaRPr lang="fa-IR" b="1" dirty="0">
              <a:cs typeface="2  Mitra_1 (MRT)" pitchFamily="2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a-IR" b="1" dirty="0" smtClean="0">
                <a:cs typeface="2  Mitra_1 (MRT)" pitchFamily="2" charset="-78"/>
              </a:rPr>
              <a:t>با </a:t>
            </a:r>
            <a:r>
              <a:rPr lang="fa-IR" b="1" dirty="0">
                <a:cs typeface="2  Mitra_1 (MRT)" pitchFamily="2" charset="-78"/>
              </a:rPr>
              <a:t>بکار بردن گفتارهای درونی مثبت مانع از فعال شدن افکار ناکارآمد شویم.</a:t>
            </a:r>
            <a:endParaRPr lang="fa-IR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825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cs typeface="2  Homa" pitchFamily="2" charset="-78"/>
              </a:rPr>
              <a:t>افکار ناکارآمد چیست؟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dirty="0" smtClean="0">
                <a:cs typeface="2  Mitra_1 (MRT)" pitchFamily="2" charset="-78"/>
              </a:rPr>
              <a:t> </a:t>
            </a:r>
            <a:r>
              <a:rPr lang="fa-IR" b="1" dirty="0">
                <a:cs typeface="2  Mitra_1 (MRT)" pitchFamily="2" charset="-78"/>
              </a:rPr>
              <a:t>در مواجهه با یک مشکل ممکن است یکسری افکار </a:t>
            </a:r>
            <a:r>
              <a:rPr lang="fa-IR" b="1" dirty="0" smtClean="0">
                <a:cs typeface="2  Mitra_1 (MRT)" pitchFamily="2" charset="-78"/>
              </a:rPr>
              <a:t>ناکارآمد فعال </a:t>
            </a:r>
            <a:r>
              <a:rPr lang="fa-IR" b="1" dirty="0">
                <a:cs typeface="2  Mitra_1 (MRT)" pitchFamily="2" charset="-78"/>
              </a:rPr>
              <a:t>شوند که منجر به عملکرد ضعیف فرد شود، مثل :</a:t>
            </a:r>
          </a:p>
          <a:p>
            <a:pPr algn="just">
              <a:buFont typeface="Wingdings" pitchFamily="2" charset="2"/>
              <a:buChar char="v"/>
            </a:pPr>
            <a:r>
              <a:rPr lang="fa-IR" b="1" dirty="0" smtClean="0">
                <a:cs typeface="2  Mitra_1 (MRT)" pitchFamily="2" charset="-78"/>
              </a:rPr>
              <a:t>هر </a:t>
            </a:r>
            <a:r>
              <a:rPr lang="fa-IR" b="1" dirty="0">
                <a:cs typeface="2  Mitra_1 (MRT)" pitchFamily="2" charset="-78"/>
              </a:rPr>
              <a:t>چه بلاست بر سر ماست</a:t>
            </a:r>
            <a:r>
              <a:rPr lang="fa-IR" b="1" dirty="0" smtClean="0">
                <a:cs typeface="2  Mitra_1 (MRT)" pitchFamily="2" charset="-78"/>
              </a:rPr>
              <a:t>.</a:t>
            </a:r>
            <a:endParaRPr lang="fa-IR" b="1" dirty="0">
              <a:cs typeface="2  Mitra_1 (MRT)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b="1" dirty="0" smtClean="0">
                <a:cs typeface="2  Mitra_1 (MRT)" pitchFamily="2" charset="-78"/>
              </a:rPr>
              <a:t>هر </a:t>
            </a:r>
            <a:r>
              <a:rPr lang="fa-IR" b="1" dirty="0">
                <a:cs typeface="2  Mitra_1 (MRT)" pitchFamily="2" charset="-78"/>
              </a:rPr>
              <a:t>چه سنگه پای لنگه</a:t>
            </a:r>
            <a:r>
              <a:rPr lang="fa-IR" b="1" dirty="0" smtClean="0">
                <a:cs typeface="2  Mitra_1 (MRT)" pitchFamily="2" charset="-78"/>
              </a:rPr>
              <a:t>!</a:t>
            </a:r>
            <a:endParaRPr lang="fa-IR" b="1" dirty="0">
              <a:cs typeface="2  Mitra_1 (MRT)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b="1" dirty="0" smtClean="0">
                <a:cs typeface="2  Mitra_1 (MRT)" pitchFamily="2" charset="-78"/>
              </a:rPr>
              <a:t>من </a:t>
            </a:r>
            <a:r>
              <a:rPr lang="fa-IR" b="1" dirty="0">
                <a:cs typeface="2  Mitra_1 (MRT)" pitchFamily="2" charset="-78"/>
              </a:rPr>
              <a:t>بی عرضه ام</a:t>
            </a:r>
            <a:r>
              <a:rPr lang="fa-IR" b="1" dirty="0" smtClean="0">
                <a:cs typeface="2  Mitra_1 (MRT)" pitchFamily="2" charset="-78"/>
              </a:rPr>
              <a:t>.</a:t>
            </a:r>
            <a:endParaRPr lang="fa-IR" b="1" dirty="0">
              <a:cs typeface="2  Mitra_1 (MRT)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b="1" dirty="0" smtClean="0">
                <a:cs typeface="2  Mitra_1 (MRT)" pitchFamily="2" charset="-78"/>
              </a:rPr>
              <a:t>من </a:t>
            </a:r>
            <a:r>
              <a:rPr lang="fa-IR" b="1" dirty="0">
                <a:cs typeface="2  Mitra_1 (MRT)" pitchFamily="2" charset="-78"/>
              </a:rPr>
              <a:t>آدم به درد نخوری هستم.</a:t>
            </a:r>
            <a:endParaRPr lang="fa-IR" sz="2000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93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371600"/>
            <a:ext cx="6196405" cy="24384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600" b="1" dirty="0">
                <a:cs typeface="2  Mitra_1 (MRT)" pitchFamily="2" charset="-78"/>
              </a:rPr>
              <a:t>جملات فوق مشتی از افکار ناکارآمدی هستند که </a:t>
            </a:r>
            <a:r>
              <a:rPr lang="fa-IR" sz="2600" b="1" dirty="0" smtClean="0">
                <a:cs typeface="2  Mitra_1 (MRT)" pitchFamily="2" charset="-78"/>
              </a:rPr>
              <a:t>به شکل </a:t>
            </a:r>
            <a:r>
              <a:rPr lang="fa-IR" sz="2600" b="1" dirty="0">
                <a:cs typeface="2  Mitra_1 (MRT)" pitchFamily="2" charset="-78"/>
              </a:rPr>
              <a:t>گفتار درونی در رویارویی با مشکلات </a:t>
            </a:r>
            <a:r>
              <a:rPr lang="fa-IR" sz="2600" b="1" dirty="0" smtClean="0">
                <a:cs typeface="2  Mitra_1 (MRT)" pitchFamily="2" charset="-78"/>
              </a:rPr>
              <a:t>روزمره باعث </a:t>
            </a:r>
            <a:r>
              <a:rPr lang="fa-IR" sz="2600" b="1" dirty="0">
                <a:cs typeface="2  Mitra_1 (MRT)" pitchFamily="2" charset="-78"/>
              </a:rPr>
              <a:t>می شوند که ما نتوانیم بخوبی از پس حل </a:t>
            </a:r>
            <a:r>
              <a:rPr lang="fa-IR" sz="2600" b="1" dirty="0" smtClean="0">
                <a:cs typeface="2  Mitra_1 (MRT)" pitchFamily="2" charset="-78"/>
              </a:rPr>
              <a:t>مسئله یا </a:t>
            </a:r>
            <a:r>
              <a:rPr lang="fa-IR" sz="2600" b="1" dirty="0">
                <a:cs typeface="2  Mitra_1 (MRT)" pitchFamily="2" charset="-78"/>
              </a:rPr>
              <a:t>اخذ تصمیم برآییم.</a:t>
            </a:r>
            <a:endParaRPr lang="fa-IR" sz="2600" dirty="0">
              <a:cs typeface="2  Mitra_1 (MRT)" pitchFamily="2" charset="-78"/>
            </a:endParaRPr>
          </a:p>
        </p:txBody>
      </p:sp>
      <p:pic>
        <p:nvPicPr>
          <p:cNvPr id="4" name="Picture 2" descr="نتیجه تصویری برای افکار منف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114925" cy="28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8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تصویر مرتب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657600"/>
            <a:ext cx="4962207" cy="24361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762000"/>
            <a:ext cx="6553200" cy="49610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300" b="1" dirty="0">
                <a:cs typeface="2  Homa" pitchFamily="2" charset="-78"/>
              </a:rPr>
              <a:t>اینجاست که خود آگاهی به شکل بکار بردن گفتارهای درونی </a:t>
            </a:r>
            <a:r>
              <a:rPr lang="fa-IR" sz="2300" b="1" dirty="0" smtClean="0">
                <a:cs typeface="2  Homa" pitchFamily="2" charset="-78"/>
              </a:rPr>
              <a:t>مناسب می </a:t>
            </a:r>
            <a:r>
              <a:rPr lang="fa-IR" sz="2300" b="1" dirty="0">
                <a:cs typeface="2  Homa" pitchFamily="2" charset="-78"/>
              </a:rPr>
              <a:t>تواند بر این افکار ناکارآمد غلبه کند، </a:t>
            </a:r>
            <a:r>
              <a:rPr lang="fa-IR" sz="2300" b="1" dirty="0" smtClean="0">
                <a:cs typeface="2  Homa" pitchFamily="2" charset="-78"/>
              </a:rPr>
              <a:t>مثل: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fa-IR" sz="2200" b="1" dirty="0" smtClean="0">
                <a:cs typeface="2  Mitra_1 (MRT)" pitchFamily="2" charset="-78"/>
              </a:rPr>
              <a:t>مشکل </a:t>
            </a:r>
            <a:r>
              <a:rPr lang="fa-IR" sz="2200" b="1" dirty="0">
                <a:cs typeface="2  Mitra_1 (MRT)" pitchFamily="2" charset="-78"/>
              </a:rPr>
              <a:t>برای هر کسی پیش می آید و برای من هم پیش </a:t>
            </a:r>
            <a:r>
              <a:rPr lang="fa-IR" sz="2200" b="1" dirty="0" smtClean="0">
                <a:cs typeface="2  Mitra_1 (MRT)" pitchFamily="2" charset="-78"/>
              </a:rPr>
              <a:t>آمده است</a:t>
            </a:r>
            <a:r>
              <a:rPr lang="fa-IR" sz="2200" b="1" dirty="0">
                <a:cs typeface="2  Mitra_1 (MRT)" pitchFamily="2" charset="-78"/>
              </a:rPr>
              <a:t>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fa-IR" sz="2200" b="1" dirty="0" smtClean="0">
                <a:cs typeface="2  Mitra_1 (MRT)" pitchFamily="2" charset="-78"/>
              </a:rPr>
              <a:t>این </a:t>
            </a:r>
            <a:r>
              <a:rPr lang="fa-IR" sz="2200" b="1" dirty="0">
                <a:cs typeface="2  Mitra_1 (MRT)" pitchFamily="2" charset="-78"/>
              </a:rPr>
              <a:t>یک امتحان الهی است.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fa-IR" sz="2200" b="1" dirty="0" smtClean="0">
                <a:cs typeface="2  Mitra_1 (MRT)" pitchFamily="2" charset="-78"/>
              </a:rPr>
              <a:t>قدرت </a:t>
            </a:r>
            <a:r>
              <a:rPr lang="fa-IR" sz="2200" b="1" dirty="0">
                <a:cs typeface="2  Mitra_1 (MRT)" pitchFamily="2" charset="-78"/>
              </a:rPr>
              <a:t>من خیلی بیشتر از اینهاست.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fa-IR" sz="2200" b="1" dirty="0" smtClean="0">
                <a:cs typeface="2  Mitra_1 (MRT)" pitchFamily="2" charset="-78"/>
              </a:rPr>
              <a:t>این </a:t>
            </a:r>
            <a:r>
              <a:rPr lang="fa-IR" sz="2200" b="1" dirty="0">
                <a:cs typeface="2  Mitra_1 (MRT)" pitchFamily="2" charset="-78"/>
              </a:rPr>
              <a:t>تمرین است و باعث می شود که قوی تر شوم</a:t>
            </a:r>
            <a:r>
              <a:rPr lang="fa-IR" sz="2200" dirty="0">
                <a:cs typeface="2  Mitra_1 (MRT)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74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6592645" cy="36038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4000" b="1" dirty="0">
                <a:cs typeface="2  Homa" pitchFamily="2" charset="-78"/>
              </a:rPr>
              <a:t>به نظر شما دومین مرحله فرایند حل مسئله </a:t>
            </a:r>
            <a:r>
              <a:rPr lang="fa-IR" sz="4000" b="1" dirty="0" smtClean="0">
                <a:cs typeface="2  Homa" pitchFamily="2" charset="-78"/>
              </a:rPr>
              <a:t>و تصمیم </a:t>
            </a:r>
            <a:r>
              <a:rPr lang="fa-IR" sz="4000" b="1" dirty="0">
                <a:cs typeface="2  Homa" pitchFamily="2" charset="-78"/>
              </a:rPr>
              <a:t>گیری چیست</a:t>
            </a:r>
            <a:r>
              <a:rPr lang="fa-IR" sz="4000" b="1" dirty="0" smtClean="0">
                <a:cs typeface="2  Homa" pitchFamily="2" charset="-78"/>
              </a:rPr>
              <a:t>؟</a:t>
            </a:r>
          </a:p>
          <a:p>
            <a:pPr marL="0" indent="0">
              <a:lnSpc>
                <a:spcPct val="150000"/>
              </a:lnSpc>
              <a:buNone/>
            </a:pPr>
            <a:endParaRPr lang="fa-IR" b="1" dirty="0">
              <a:cs typeface="2  Homa" pitchFamily="2" charset="-78"/>
            </a:endParaRPr>
          </a:p>
          <a:p>
            <a:pPr marL="0" indent="0" algn="ctr">
              <a:buNone/>
            </a:pPr>
            <a:r>
              <a:rPr lang="fa-IR" sz="4800" b="1" dirty="0" smtClean="0">
                <a:cs typeface="2  Titr" pitchFamily="2" charset="-78"/>
              </a:rPr>
              <a:t>«تعریف </a:t>
            </a:r>
            <a:r>
              <a:rPr lang="fa-IR" sz="4800" b="1" dirty="0">
                <a:cs typeface="2  Titr" pitchFamily="2" charset="-78"/>
              </a:rPr>
              <a:t>دقیق مسئله یا </a:t>
            </a:r>
            <a:r>
              <a:rPr lang="fa-IR" sz="4800" b="1" dirty="0" smtClean="0">
                <a:cs typeface="2  Titr" pitchFamily="2" charset="-78"/>
              </a:rPr>
              <a:t>تصمیم»</a:t>
            </a:r>
            <a:endParaRPr lang="fa-IR" sz="48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35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90600"/>
            <a:ext cx="6965245" cy="1029467"/>
          </a:xfrm>
        </p:spPr>
        <p:txBody>
          <a:bodyPr>
            <a:noAutofit/>
          </a:bodyPr>
          <a:lstStyle/>
          <a:p>
            <a:r>
              <a:rPr lang="fa-IR" b="1" dirty="0">
                <a:cs typeface="2  Homa" pitchFamily="2" charset="-78"/>
              </a:rPr>
              <a:t>خوب تعریف کردن مسئله ، نیمی از حل آن است.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09801"/>
            <a:ext cx="6196405" cy="35132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b="1" u="sng" dirty="0" smtClean="0">
                <a:cs typeface="2  Mitra_1 (MRT)" pitchFamily="2" charset="-78"/>
              </a:rPr>
              <a:t>برای </a:t>
            </a:r>
            <a:r>
              <a:rPr lang="fa-IR" b="1" u="sng" dirty="0">
                <a:cs typeface="2  Mitra_1 (MRT)" pitchFamily="2" charset="-78"/>
              </a:rPr>
              <a:t>تعریف مسئله باید به 6 سوال توجه کنیم</a:t>
            </a:r>
            <a:r>
              <a:rPr lang="fa-IR" b="1" u="sng" dirty="0" smtClean="0">
                <a:cs typeface="2  Mitra_1 (MRT)" pitchFamily="2" charset="-78"/>
              </a:rPr>
              <a:t>:</a:t>
            </a:r>
            <a:endParaRPr lang="fa-IR" b="1" u="sng" dirty="0">
              <a:cs typeface="2  Mitra_1 (MRT)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6233294"/>
              </p:ext>
            </p:extLst>
          </p:nvPr>
        </p:nvGraphicFramePr>
        <p:xfrm>
          <a:off x="2286000" y="2743200"/>
          <a:ext cx="45720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1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949</TotalTime>
  <Words>918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PowerPoint Presentation</vt:lpstr>
      <vt:lpstr>مهارت حل مسئله  جلسه اول </vt:lpstr>
      <vt:lpstr>اولین مرحله: بیان مسئله </vt:lpstr>
      <vt:lpstr>شناخت خودآگاهی واجزای آن ضرورت حل مساله</vt:lpstr>
      <vt:lpstr>افکار ناکارآمد چیست؟</vt:lpstr>
      <vt:lpstr>PowerPoint Presentation</vt:lpstr>
      <vt:lpstr>PowerPoint Presentation</vt:lpstr>
      <vt:lpstr>PowerPoint Presentation</vt:lpstr>
      <vt:lpstr>خوب تعریف کردن مسئله ، نیمی از حل آن است.</vt:lpstr>
      <vt:lpstr>طبقه بندی مشکلات</vt:lpstr>
      <vt:lpstr>PowerPoint Presentation</vt:lpstr>
      <vt:lpstr>PowerPoint Presentation</vt:lpstr>
      <vt:lpstr>مرحله چهارم حل مسئله و تصمیم گیری</vt:lpstr>
      <vt:lpstr>مرحله پنجم حل مسئله و تصمیم گیری</vt:lpstr>
      <vt:lpstr>مشکلات مرحله اجرا</vt:lpstr>
      <vt:lpstr>برای مبارزه با این افکار ناکارآمد باید که :</vt:lpstr>
      <vt:lpstr>مرحله ششم حل مسئله و تصمیم گیری</vt:lpstr>
      <vt:lpstr>نتیجه گیری:</vt:lpstr>
      <vt:lpstr>خلاصه مراحل مهارت حل مسئله و تصمیم گیری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عواطف و هیجانات در دوره ی بلوغ</dc:title>
  <dc:creator>User</dc:creator>
  <cp:lastModifiedBy>User</cp:lastModifiedBy>
  <cp:revision>42</cp:revision>
  <dcterms:created xsi:type="dcterms:W3CDTF">2006-08-16T00:00:00Z</dcterms:created>
  <dcterms:modified xsi:type="dcterms:W3CDTF">2018-02-16T14:53:31Z</dcterms:modified>
</cp:coreProperties>
</file>