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6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5" autoAdjust="0"/>
    <p:restoredTop sz="94727" autoAdjust="0"/>
  </p:normalViewPr>
  <p:slideViewPr>
    <p:cSldViewPr>
      <p:cViewPr varScale="1">
        <p:scale>
          <a:sx n="66" d="100"/>
          <a:sy n="66" d="100"/>
        </p:scale>
        <p:origin x="-1380" y="-96"/>
      </p:cViewPr>
      <p:guideLst>
        <p:guide orient="horz" pos="2160"/>
        <p:guide pos="2880"/>
      </p:guideLst>
    </p:cSldViewPr>
  </p:slideViewPr>
  <p:outlineViewPr>
    <p:cViewPr>
      <p:scale>
        <a:sx n="33" d="100"/>
        <a:sy n="33" d="100"/>
      </p:scale>
      <p:origin x="24" y="2464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B3A0EB-E1F3-4701-A50E-CEF130FC0840}"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pPr rtl="1"/>
          <a:endParaRPr lang="fa-IR"/>
        </a:p>
      </dgm:t>
    </dgm:pt>
    <dgm:pt modelId="{AD2ACE36-F0D8-4A1B-9F50-8AE075E443D0}">
      <dgm:prSet phldrT="[Text]" custT="1"/>
      <dgm:spPr/>
      <dgm:t>
        <a:bodyPr/>
        <a:lstStyle/>
        <a:p>
          <a:pPr rtl="1"/>
          <a:r>
            <a:rPr lang="fa-IR" sz="2000" b="1" dirty="0" smtClean="0">
              <a:cs typeface="2  Mitra_1 (MRT)" pitchFamily="2" charset="-78"/>
            </a:rPr>
            <a:t>شناسایی و تعریف مساله</a:t>
          </a:r>
          <a:endParaRPr lang="fa-IR" sz="2000" b="1" dirty="0">
            <a:cs typeface="2  Mitra_1 (MRT)" pitchFamily="2" charset="-78"/>
          </a:endParaRPr>
        </a:p>
      </dgm:t>
    </dgm:pt>
    <dgm:pt modelId="{C157A421-0801-4489-9176-C3AD564B40FF}" type="parTrans" cxnId="{17D70753-5D1E-4B1C-9C50-04DBE4DCD535}">
      <dgm:prSet/>
      <dgm:spPr/>
      <dgm:t>
        <a:bodyPr/>
        <a:lstStyle/>
        <a:p>
          <a:pPr rtl="1"/>
          <a:endParaRPr lang="fa-IR"/>
        </a:p>
      </dgm:t>
    </dgm:pt>
    <dgm:pt modelId="{1719996F-3CF5-4A7C-8E6E-2359D4166487}" type="sibTrans" cxnId="{17D70753-5D1E-4B1C-9C50-04DBE4DCD535}">
      <dgm:prSet/>
      <dgm:spPr/>
      <dgm:t>
        <a:bodyPr/>
        <a:lstStyle/>
        <a:p>
          <a:pPr rtl="1"/>
          <a:endParaRPr lang="fa-IR"/>
        </a:p>
      </dgm:t>
    </dgm:pt>
    <dgm:pt modelId="{DA2498B6-5717-4C9D-BB4C-EA88F132B572}">
      <dgm:prSet phldrT="[Text]" custT="1"/>
      <dgm:spPr/>
      <dgm:t>
        <a:bodyPr/>
        <a:lstStyle/>
        <a:p>
          <a:pPr rtl="1"/>
          <a:r>
            <a:rPr lang="fa-IR" sz="1800" b="1" dirty="0" smtClean="0">
              <a:cs typeface="2  Mitra_1 (MRT)" pitchFamily="2" charset="-78"/>
            </a:rPr>
            <a:t>درنظر گرفتن پیامدها و نتایج</a:t>
          </a:r>
          <a:endParaRPr lang="fa-IR" sz="1800" b="1" dirty="0">
            <a:cs typeface="2  Mitra_1 (MRT)" pitchFamily="2" charset="-78"/>
          </a:endParaRPr>
        </a:p>
      </dgm:t>
    </dgm:pt>
    <dgm:pt modelId="{CE5E153F-C1E8-44F6-9AD0-1F410DBDD057}" type="parTrans" cxnId="{5440C612-30C8-40C6-A098-B4618F1F7F54}">
      <dgm:prSet/>
      <dgm:spPr/>
      <dgm:t>
        <a:bodyPr/>
        <a:lstStyle/>
        <a:p>
          <a:pPr rtl="1"/>
          <a:endParaRPr lang="fa-IR"/>
        </a:p>
      </dgm:t>
    </dgm:pt>
    <dgm:pt modelId="{7CB8D266-55BC-426C-8AE9-B536D1672E1E}" type="sibTrans" cxnId="{5440C612-30C8-40C6-A098-B4618F1F7F54}">
      <dgm:prSet/>
      <dgm:spPr/>
      <dgm:t>
        <a:bodyPr/>
        <a:lstStyle/>
        <a:p>
          <a:pPr rtl="1"/>
          <a:endParaRPr lang="fa-IR"/>
        </a:p>
      </dgm:t>
    </dgm:pt>
    <dgm:pt modelId="{D85785B9-0DDC-488C-81FA-8DECC7A71DCC}">
      <dgm:prSet phldrT="[Text]" custT="1"/>
      <dgm:spPr/>
      <dgm:t>
        <a:bodyPr/>
        <a:lstStyle/>
        <a:p>
          <a:pPr rtl="1"/>
          <a:r>
            <a:rPr lang="fa-IR" sz="1800" b="1" dirty="0" smtClean="0">
              <a:cs typeface="2  Mitra_1 (MRT)" pitchFamily="2" charset="-78"/>
            </a:rPr>
            <a:t>در نظر گرفتن ارزش های شخصی و خانوادگی</a:t>
          </a:r>
          <a:endParaRPr lang="fa-IR" sz="1800" b="1" dirty="0">
            <a:cs typeface="2  Mitra_1 (MRT)" pitchFamily="2" charset="-78"/>
          </a:endParaRPr>
        </a:p>
      </dgm:t>
    </dgm:pt>
    <dgm:pt modelId="{490AC705-D3F7-4A23-8774-6A4D4C2F71ED}" type="parTrans" cxnId="{E1480760-0C04-4510-99F2-E922B21F2588}">
      <dgm:prSet/>
      <dgm:spPr/>
      <dgm:t>
        <a:bodyPr/>
        <a:lstStyle/>
        <a:p>
          <a:pPr rtl="1"/>
          <a:endParaRPr lang="fa-IR"/>
        </a:p>
      </dgm:t>
    </dgm:pt>
    <dgm:pt modelId="{7D9AD0A2-579B-43CA-B669-72CA4483B9A2}" type="sibTrans" cxnId="{E1480760-0C04-4510-99F2-E922B21F2588}">
      <dgm:prSet/>
      <dgm:spPr/>
      <dgm:t>
        <a:bodyPr/>
        <a:lstStyle/>
        <a:p>
          <a:pPr rtl="1"/>
          <a:endParaRPr lang="fa-IR"/>
        </a:p>
      </dgm:t>
    </dgm:pt>
    <dgm:pt modelId="{DB36F6C1-1B3C-46D4-9622-D3360A457D07}">
      <dgm:prSet phldrT="[Text]" custT="1"/>
      <dgm:spPr/>
      <dgm:t>
        <a:bodyPr/>
        <a:lstStyle/>
        <a:p>
          <a:pPr rtl="1"/>
          <a:r>
            <a:rPr lang="fa-IR" sz="2000" b="1" dirty="0" smtClean="0">
              <a:cs typeface="2  Mitra_1 (MRT)" pitchFamily="2" charset="-78"/>
            </a:rPr>
            <a:t>انتخاب یک راه حل ممکن</a:t>
          </a:r>
          <a:endParaRPr lang="fa-IR" sz="2000" b="1" dirty="0">
            <a:cs typeface="2  Mitra_1 (MRT)" pitchFamily="2" charset="-78"/>
          </a:endParaRPr>
        </a:p>
      </dgm:t>
    </dgm:pt>
    <dgm:pt modelId="{E2166BF0-332D-430A-BCF7-057AF27F998B}" type="parTrans" cxnId="{2B6FD7AF-B1CF-4F3C-B45F-5C93A2B8DA27}">
      <dgm:prSet/>
      <dgm:spPr/>
      <dgm:t>
        <a:bodyPr/>
        <a:lstStyle/>
        <a:p>
          <a:pPr rtl="1"/>
          <a:endParaRPr lang="fa-IR"/>
        </a:p>
      </dgm:t>
    </dgm:pt>
    <dgm:pt modelId="{C41A35B9-5AA1-470D-8315-BDB3EA52C746}" type="sibTrans" cxnId="{2B6FD7AF-B1CF-4F3C-B45F-5C93A2B8DA27}">
      <dgm:prSet/>
      <dgm:spPr/>
      <dgm:t>
        <a:bodyPr/>
        <a:lstStyle/>
        <a:p>
          <a:pPr rtl="1"/>
          <a:endParaRPr lang="fa-IR"/>
        </a:p>
      </dgm:t>
    </dgm:pt>
    <dgm:pt modelId="{E136EE37-70B9-4735-B2B0-6C23F049D5A3}">
      <dgm:prSet phldrT="[Text]" custT="1"/>
      <dgm:spPr/>
      <dgm:t>
        <a:bodyPr/>
        <a:lstStyle/>
        <a:p>
          <a:pPr rtl="1"/>
          <a:r>
            <a:rPr lang="fa-IR" sz="2000" b="1" dirty="0" smtClean="0">
              <a:cs typeface="2  Mitra_1 (MRT)" pitchFamily="2" charset="-78"/>
            </a:rPr>
            <a:t>اجرای یک تصمیم</a:t>
          </a:r>
          <a:endParaRPr lang="fa-IR" sz="2000" b="1" dirty="0">
            <a:cs typeface="2  Mitra_1 (MRT)" pitchFamily="2" charset="-78"/>
          </a:endParaRPr>
        </a:p>
      </dgm:t>
    </dgm:pt>
    <dgm:pt modelId="{1170D683-FFCE-40F5-851D-00A1CBD2C08E}" type="parTrans" cxnId="{55AF28BA-9A40-4912-973D-BC41A958AEED}">
      <dgm:prSet/>
      <dgm:spPr/>
      <dgm:t>
        <a:bodyPr/>
        <a:lstStyle/>
        <a:p>
          <a:pPr rtl="1"/>
          <a:endParaRPr lang="fa-IR"/>
        </a:p>
      </dgm:t>
    </dgm:pt>
    <dgm:pt modelId="{45BF2376-C421-426B-A84E-534C8E7D54A1}" type="sibTrans" cxnId="{55AF28BA-9A40-4912-973D-BC41A958AEED}">
      <dgm:prSet/>
      <dgm:spPr/>
      <dgm:t>
        <a:bodyPr/>
        <a:lstStyle/>
        <a:p>
          <a:pPr rtl="1"/>
          <a:endParaRPr lang="fa-IR"/>
        </a:p>
      </dgm:t>
    </dgm:pt>
    <dgm:pt modelId="{163EC656-658F-47FD-BB6B-0F39F438A144}" type="pres">
      <dgm:prSet presAssocID="{79B3A0EB-E1F3-4701-A50E-CEF130FC0840}" presName="diagram" presStyleCnt="0">
        <dgm:presLayoutVars>
          <dgm:dir/>
          <dgm:resizeHandles/>
        </dgm:presLayoutVars>
      </dgm:prSet>
      <dgm:spPr/>
      <dgm:t>
        <a:bodyPr/>
        <a:lstStyle/>
        <a:p>
          <a:pPr rtl="1"/>
          <a:endParaRPr lang="fa-IR"/>
        </a:p>
      </dgm:t>
    </dgm:pt>
    <dgm:pt modelId="{9715C864-6630-47C3-B825-02FD2BB0220F}" type="pres">
      <dgm:prSet presAssocID="{AD2ACE36-F0D8-4A1B-9F50-8AE075E443D0}" presName="firstNode" presStyleLbl="node1" presStyleIdx="0" presStyleCnt="5" custScaleX="152456" custScaleY="98333">
        <dgm:presLayoutVars>
          <dgm:bulletEnabled val="1"/>
        </dgm:presLayoutVars>
      </dgm:prSet>
      <dgm:spPr/>
      <dgm:t>
        <a:bodyPr/>
        <a:lstStyle/>
        <a:p>
          <a:pPr rtl="1"/>
          <a:endParaRPr lang="fa-IR"/>
        </a:p>
      </dgm:t>
    </dgm:pt>
    <dgm:pt modelId="{8B9E4C95-2211-4FC5-9BC5-1A32C46D9DD6}" type="pres">
      <dgm:prSet presAssocID="{1719996F-3CF5-4A7C-8E6E-2359D4166487}" presName="sibTrans" presStyleLbl="sibTrans2D1" presStyleIdx="0" presStyleCnt="4"/>
      <dgm:spPr/>
      <dgm:t>
        <a:bodyPr/>
        <a:lstStyle/>
        <a:p>
          <a:pPr rtl="1"/>
          <a:endParaRPr lang="fa-IR"/>
        </a:p>
      </dgm:t>
    </dgm:pt>
    <dgm:pt modelId="{962CB731-5C67-460C-96A2-C3545618E48B}" type="pres">
      <dgm:prSet presAssocID="{DA2498B6-5717-4C9D-BB4C-EA88F132B572}" presName="middleNode" presStyleCnt="0"/>
      <dgm:spPr/>
    </dgm:pt>
    <dgm:pt modelId="{38357C85-3064-4EDC-A6E8-0030140B977E}" type="pres">
      <dgm:prSet presAssocID="{DA2498B6-5717-4C9D-BB4C-EA88F132B572}" presName="padding" presStyleLbl="node1" presStyleIdx="0" presStyleCnt="5"/>
      <dgm:spPr/>
    </dgm:pt>
    <dgm:pt modelId="{694927C9-F613-49EE-BFD0-9CC914AF774C}" type="pres">
      <dgm:prSet presAssocID="{DA2498B6-5717-4C9D-BB4C-EA88F132B572}" presName="shape" presStyleLbl="node1" presStyleIdx="1" presStyleCnt="5" custScaleX="222892" custScaleY="155838">
        <dgm:presLayoutVars>
          <dgm:bulletEnabled val="1"/>
        </dgm:presLayoutVars>
      </dgm:prSet>
      <dgm:spPr/>
      <dgm:t>
        <a:bodyPr/>
        <a:lstStyle/>
        <a:p>
          <a:pPr rtl="1"/>
          <a:endParaRPr lang="fa-IR"/>
        </a:p>
      </dgm:t>
    </dgm:pt>
    <dgm:pt modelId="{3B4694B0-AE16-4796-A2EB-82BB12D0763A}" type="pres">
      <dgm:prSet presAssocID="{7CB8D266-55BC-426C-8AE9-B536D1672E1E}" presName="sibTrans" presStyleLbl="sibTrans2D1" presStyleIdx="1" presStyleCnt="4"/>
      <dgm:spPr/>
      <dgm:t>
        <a:bodyPr/>
        <a:lstStyle/>
        <a:p>
          <a:pPr rtl="1"/>
          <a:endParaRPr lang="fa-IR"/>
        </a:p>
      </dgm:t>
    </dgm:pt>
    <dgm:pt modelId="{C1347728-8033-4EC6-893C-6F1713C73469}" type="pres">
      <dgm:prSet presAssocID="{D85785B9-0DDC-488C-81FA-8DECC7A71DCC}" presName="middleNode" presStyleCnt="0"/>
      <dgm:spPr/>
    </dgm:pt>
    <dgm:pt modelId="{258DAFC9-1861-405B-B1B1-DB0B1FA1D079}" type="pres">
      <dgm:prSet presAssocID="{D85785B9-0DDC-488C-81FA-8DECC7A71DCC}" presName="padding" presStyleLbl="node1" presStyleIdx="1" presStyleCnt="5"/>
      <dgm:spPr/>
    </dgm:pt>
    <dgm:pt modelId="{42C4090E-071E-4562-A200-2E06A83543DE}" type="pres">
      <dgm:prSet presAssocID="{D85785B9-0DDC-488C-81FA-8DECC7A71DCC}" presName="shape" presStyleLbl="node1" presStyleIdx="2" presStyleCnt="5" custScaleX="301865" custScaleY="143550" custLinFactNeighborX="957" custLinFactNeighborY="-5161">
        <dgm:presLayoutVars>
          <dgm:bulletEnabled val="1"/>
        </dgm:presLayoutVars>
      </dgm:prSet>
      <dgm:spPr/>
      <dgm:t>
        <a:bodyPr/>
        <a:lstStyle/>
        <a:p>
          <a:pPr rtl="1"/>
          <a:endParaRPr lang="fa-IR"/>
        </a:p>
      </dgm:t>
    </dgm:pt>
    <dgm:pt modelId="{02D75E21-1D3C-41C3-AC31-EB030DF23532}" type="pres">
      <dgm:prSet presAssocID="{7D9AD0A2-579B-43CA-B669-72CA4483B9A2}" presName="sibTrans" presStyleLbl="sibTrans2D1" presStyleIdx="2" presStyleCnt="4"/>
      <dgm:spPr/>
      <dgm:t>
        <a:bodyPr/>
        <a:lstStyle/>
        <a:p>
          <a:pPr rtl="1"/>
          <a:endParaRPr lang="fa-IR"/>
        </a:p>
      </dgm:t>
    </dgm:pt>
    <dgm:pt modelId="{C73127D6-081E-467D-B5D7-83DCC7B79E03}" type="pres">
      <dgm:prSet presAssocID="{DB36F6C1-1B3C-46D4-9622-D3360A457D07}" presName="middleNode" presStyleCnt="0"/>
      <dgm:spPr/>
    </dgm:pt>
    <dgm:pt modelId="{708C017E-C5A3-4798-AD77-32FEDF74046A}" type="pres">
      <dgm:prSet presAssocID="{DB36F6C1-1B3C-46D4-9622-D3360A457D07}" presName="padding" presStyleLbl="node1" presStyleIdx="2" presStyleCnt="5"/>
      <dgm:spPr/>
    </dgm:pt>
    <dgm:pt modelId="{097492AB-2422-4BFE-9E0F-D2A9DEB8094B}" type="pres">
      <dgm:prSet presAssocID="{DB36F6C1-1B3C-46D4-9622-D3360A457D07}" presName="shape" presStyleLbl="node1" presStyleIdx="3" presStyleCnt="5" custScaleX="279315" custScaleY="130880" custLinFactNeighborX="0" custLinFactNeighborY="5000">
        <dgm:presLayoutVars>
          <dgm:bulletEnabled val="1"/>
        </dgm:presLayoutVars>
      </dgm:prSet>
      <dgm:spPr/>
      <dgm:t>
        <a:bodyPr/>
        <a:lstStyle/>
        <a:p>
          <a:pPr rtl="1"/>
          <a:endParaRPr lang="fa-IR"/>
        </a:p>
      </dgm:t>
    </dgm:pt>
    <dgm:pt modelId="{B7A100EE-0EDB-4895-9EBF-6E72C887E661}" type="pres">
      <dgm:prSet presAssocID="{C41A35B9-5AA1-470D-8315-BDB3EA52C746}" presName="sibTrans" presStyleLbl="sibTrans2D1" presStyleIdx="3" presStyleCnt="4"/>
      <dgm:spPr/>
      <dgm:t>
        <a:bodyPr/>
        <a:lstStyle/>
        <a:p>
          <a:pPr rtl="1"/>
          <a:endParaRPr lang="fa-IR"/>
        </a:p>
      </dgm:t>
    </dgm:pt>
    <dgm:pt modelId="{01AB8835-DB49-4169-9BB4-0F2CBB12C7A6}" type="pres">
      <dgm:prSet presAssocID="{E136EE37-70B9-4735-B2B0-6C23F049D5A3}" presName="lastNode" presStyleLbl="node1" presStyleIdx="4" presStyleCnt="5" custScaleX="138935">
        <dgm:presLayoutVars>
          <dgm:bulletEnabled val="1"/>
        </dgm:presLayoutVars>
      </dgm:prSet>
      <dgm:spPr/>
      <dgm:t>
        <a:bodyPr/>
        <a:lstStyle/>
        <a:p>
          <a:pPr rtl="1"/>
          <a:endParaRPr lang="fa-IR"/>
        </a:p>
      </dgm:t>
    </dgm:pt>
  </dgm:ptLst>
  <dgm:cxnLst>
    <dgm:cxn modelId="{312AE120-AACE-4AAB-B5FE-0E98BC1DD697}" type="presOf" srcId="{79B3A0EB-E1F3-4701-A50E-CEF130FC0840}" destId="{163EC656-658F-47FD-BB6B-0F39F438A144}" srcOrd="0" destOrd="0" presId="urn:microsoft.com/office/officeart/2005/8/layout/bProcess2"/>
    <dgm:cxn modelId="{AA0453E5-2BEE-4BDC-BA03-7F598E3B4F44}" type="presOf" srcId="{C41A35B9-5AA1-470D-8315-BDB3EA52C746}" destId="{B7A100EE-0EDB-4895-9EBF-6E72C887E661}" srcOrd="0" destOrd="0" presId="urn:microsoft.com/office/officeart/2005/8/layout/bProcess2"/>
    <dgm:cxn modelId="{17D70753-5D1E-4B1C-9C50-04DBE4DCD535}" srcId="{79B3A0EB-E1F3-4701-A50E-CEF130FC0840}" destId="{AD2ACE36-F0D8-4A1B-9F50-8AE075E443D0}" srcOrd="0" destOrd="0" parTransId="{C157A421-0801-4489-9176-C3AD564B40FF}" sibTransId="{1719996F-3CF5-4A7C-8E6E-2359D4166487}"/>
    <dgm:cxn modelId="{2B6FD7AF-B1CF-4F3C-B45F-5C93A2B8DA27}" srcId="{79B3A0EB-E1F3-4701-A50E-CEF130FC0840}" destId="{DB36F6C1-1B3C-46D4-9622-D3360A457D07}" srcOrd="3" destOrd="0" parTransId="{E2166BF0-332D-430A-BCF7-057AF27F998B}" sibTransId="{C41A35B9-5AA1-470D-8315-BDB3EA52C746}"/>
    <dgm:cxn modelId="{DD46DA87-3704-4563-A27F-50EC2AEBA5E9}" type="presOf" srcId="{D85785B9-0DDC-488C-81FA-8DECC7A71DCC}" destId="{42C4090E-071E-4562-A200-2E06A83543DE}" srcOrd="0" destOrd="0" presId="urn:microsoft.com/office/officeart/2005/8/layout/bProcess2"/>
    <dgm:cxn modelId="{E8AC45A3-1A1E-44BA-89FC-AAA69D79BD87}" type="presOf" srcId="{E136EE37-70B9-4735-B2B0-6C23F049D5A3}" destId="{01AB8835-DB49-4169-9BB4-0F2CBB12C7A6}" srcOrd="0" destOrd="0" presId="urn:microsoft.com/office/officeart/2005/8/layout/bProcess2"/>
    <dgm:cxn modelId="{66E67DA4-C1E3-4F58-8EC0-AC7B23415A80}" type="presOf" srcId="{7D9AD0A2-579B-43CA-B669-72CA4483B9A2}" destId="{02D75E21-1D3C-41C3-AC31-EB030DF23532}" srcOrd="0" destOrd="0" presId="urn:microsoft.com/office/officeart/2005/8/layout/bProcess2"/>
    <dgm:cxn modelId="{5440C612-30C8-40C6-A098-B4618F1F7F54}" srcId="{79B3A0EB-E1F3-4701-A50E-CEF130FC0840}" destId="{DA2498B6-5717-4C9D-BB4C-EA88F132B572}" srcOrd="1" destOrd="0" parTransId="{CE5E153F-C1E8-44F6-9AD0-1F410DBDD057}" sibTransId="{7CB8D266-55BC-426C-8AE9-B536D1672E1E}"/>
    <dgm:cxn modelId="{2BA0F2FF-A5E9-4B39-9AFA-0721B3099EFD}" type="presOf" srcId="{DA2498B6-5717-4C9D-BB4C-EA88F132B572}" destId="{694927C9-F613-49EE-BFD0-9CC914AF774C}" srcOrd="0" destOrd="0" presId="urn:microsoft.com/office/officeart/2005/8/layout/bProcess2"/>
    <dgm:cxn modelId="{E1480760-0C04-4510-99F2-E922B21F2588}" srcId="{79B3A0EB-E1F3-4701-A50E-CEF130FC0840}" destId="{D85785B9-0DDC-488C-81FA-8DECC7A71DCC}" srcOrd="2" destOrd="0" parTransId="{490AC705-D3F7-4A23-8774-6A4D4C2F71ED}" sibTransId="{7D9AD0A2-579B-43CA-B669-72CA4483B9A2}"/>
    <dgm:cxn modelId="{C90F1017-00C0-42F2-A374-E13B1F9BBA77}" type="presOf" srcId="{7CB8D266-55BC-426C-8AE9-B536D1672E1E}" destId="{3B4694B0-AE16-4796-A2EB-82BB12D0763A}" srcOrd="0" destOrd="0" presId="urn:microsoft.com/office/officeart/2005/8/layout/bProcess2"/>
    <dgm:cxn modelId="{C61728BB-31A6-4AFC-A661-E25BF791D51D}" type="presOf" srcId="{1719996F-3CF5-4A7C-8E6E-2359D4166487}" destId="{8B9E4C95-2211-4FC5-9BC5-1A32C46D9DD6}" srcOrd="0" destOrd="0" presId="urn:microsoft.com/office/officeart/2005/8/layout/bProcess2"/>
    <dgm:cxn modelId="{55AF28BA-9A40-4912-973D-BC41A958AEED}" srcId="{79B3A0EB-E1F3-4701-A50E-CEF130FC0840}" destId="{E136EE37-70B9-4735-B2B0-6C23F049D5A3}" srcOrd="4" destOrd="0" parTransId="{1170D683-FFCE-40F5-851D-00A1CBD2C08E}" sibTransId="{45BF2376-C421-426B-A84E-534C8E7D54A1}"/>
    <dgm:cxn modelId="{70457099-E76E-4243-9800-0DB7EFC04AC2}" type="presOf" srcId="{AD2ACE36-F0D8-4A1B-9F50-8AE075E443D0}" destId="{9715C864-6630-47C3-B825-02FD2BB0220F}" srcOrd="0" destOrd="0" presId="urn:microsoft.com/office/officeart/2005/8/layout/bProcess2"/>
    <dgm:cxn modelId="{FF2A89A7-488F-47FC-930A-F1F20B556AE3}" type="presOf" srcId="{DB36F6C1-1B3C-46D4-9622-D3360A457D07}" destId="{097492AB-2422-4BFE-9E0F-D2A9DEB8094B}" srcOrd="0" destOrd="0" presId="urn:microsoft.com/office/officeart/2005/8/layout/bProcess2"/>
    <dgm:cxn modelId="{C367F8CC-1402-4A66-A37A-828582A5FEF5}" type="presParOf" srcId="{163EC656-658F-47FD-BB6B-0F39F438A144}" destId="{9715C864-6630-47C3-B825-02FD2BB0220F}" srcOrd="0" destOrd="0" presId="urn:microsoft.com/office/officeart/2005/8/layout/bProcess2"/>
    <dgm:cxn modelId="{AD378B0F-4DE0-415C-B61B-FCF1BB703FA6}" type="presParOf" srcId="{163EC656-658F-47FD-BB6B-0F39F438A144}" destId="{8B9E4C95-2211-4FC5-9BC5-1A32C46D9DD6}" srcOrd="1" destOrd="0" presId="urn:microsoft.com/office/officeart/2005/8/layout/bProcess2"/>
    <dgm:cxn modelId="{101DBE84-00D2-46FA-8214-8FC632857B87}" type="presParOf" srcId="{163EC656-658F-47FD-BB6B-0F39F438A144}" destId="{962CB731-5C67-460C-96A2-C3545618E48B}" srcOrd="2" destOrd="0" presId="urn:microsoft.com/office/officeart/2005/8/layout/bProcess2"/>
    <dgm:cxn modelId="{F5C25355-2B57-494D-98AC-1F0F3D75D6A3}" type="presParOf" srcId="{962CB731-5C67-460C-96A2-C3545618E48B}" destId="{38357C85-3064-4EDC-A6E8-0030140B977E}" srcOrd="0" destOrd="0" presId="urn:microsoft.com/office/officeart/2005/8/layout/bProcess2"/>
    <dgm:cxn modelId="{F18F378E-07B6-439A-AD59-536141466B7F}" type="presParOf" srcId="{962CB731-5C67-460C-96A2-C3545618E48B}" destId="{694927C9-F613-49EE-BFD0-9CC914AF774C}" srcOrd="1" destOrd="0" presId="urn:microsoft.com/office/officeart/2005/8/layout/bProcess2"/>
    <dgm:cxn modelId="{BDE62031-4F20-4D6F-9E5C-66CA6133CAB8}" type="presParOf" srcId="{163EC656-658F-47FD-BB6B-0F39F438A144}" destId="{3B4694B0-AE16-4796-A2EB-82BB12D0763A}" srcOrd="3" destOrd="0" presId="urn:microsoft.com/office/officeart/2005/8/layout/bProcess2"/>
    <dgm:cxn modelId="{712DA747-CC36-4A2B-8B98-C3CF8C62B9C2}" type="presParOf" srcId="{163EC656-658F-47FD-BB6B-0F39F438A144}" destId="{C1347728-8033-4EC6-893C-6F1713C73469}" srcOrd="4" destOrd="0" presId="urn:microsoft.com/office/officeart/2005/8/layout/bProcess2"/>
    <dgm:cxn modelId="{05E4FCCE-8244-43E3-81A8-151730B3EA51}" type="presParOf" srcId="{C1347728-8033-4EC6-893C-6F1713C73469}" destId="{258DAFC9-1861-405B-B1B1-DB0B1FA1D079}" srcOrd="0" destOrd="0" presId="urn:microsoft.com/office/officeart/2005/8/layout/bProcess2"/>
    <dgm:cxn modelId="{C2CD776A-A74E-49DA-8084-7E4168DDA301}" type="presParOf" srcId="{C1347728-8033-4EC6-893C-6F1713C73469}" destId="{42C4090E-071E-4562-A200-2E06A83543DE}" srcOrd="1" destOrd="0" presId="urn:microsoft.com/office/officeart/2005/8/layout/bProcess2"/>
    <dgm:cxn modelId="{5749EA5A-75FF-4C6B-AA53-B679C0A5B3A8}" type="presParOf" srcId="{163EC656-658F-47FD-BB6B-0F39F438A144}" destId="{02D75E21-1D3C-41C3-AC31-EB030DF23532}" srcOrd="5" destOrd="0" presId="urn:microsoft.com/office/officeart/2005/8/layout/bProcess2"/>
    <dgm:cxn modelId="{62612449-D76E-467F-BB8E-175568A92FE3}" type="presParOf" srcId="{163EC656-658F-47FD-BB6B-0F39F438A144}" destId="{C73127D6-081E-467D-B5D7-83DCC7B79E03}" srcOrd="6" destOrd="0" presId="urn:microsoft.com/office/officeart/2005/8/layout/bProcess2"/>
    <dgm:cxn modelId="{6B8CA087-E25A-4756-9CA5-D419675EA7CF}" type="presParOf" srcId="{C73127D6-081E-467D-B5D7-83DCC7B79E03}" destId="{708C017E-C5A3-4798-AD77-32FEDF74046A}" srcOrd="0" destOrd="0" presId="urn:microsoft.com/office/officeart/2005/8/layout/bProcess2"/>
    <dgm:cxn modelId="{3AD7B691-207C-412C-B5AF-5A39D94FF476}" type="presParOf" srcId="{C73127D6-081E-467D-B5D7-83DCC7B79E03}" destId="{097492AB-2422-4BFE-9E0F-D2A9DEB8094B}" srcOrd="1" destOrd="0" presId="urn:microsoft.com/office/officeart/2005/8/layout/bProcess2"/>
    <dgm:cxn modelId="{0461C255-ADF6-4032-8AE6-CB0F18CEEFDA}" type="presParOf" srcId="{163EC656-658F-47FD-BB6B-0F39F438A144}" destId="{B7A100EE-0EDB-4895-9EBF-6E72C887E661}" srcOrd="7" destOrd="0" presId="urn:microsoft.com/office/officeart/2005/8/layout/bProcess2"/>
    <dgm:cxn modelId="{8A1EE911-F39C-4ACB-96A7-569C292E3847}" type="presParOf" srcId="{163EC656-658F-47FD-BB6B-0F39F438A144}" destId="{01AB8835-DB49-4169-9BB4-0F2CBB12C7A6}" srcOrd="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74CDCE-E51B-4887-A461-504988B1269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pPr rtl="1"/>
          <a:endParaRPr lang="fa-IR"/>
        </a:p>
      </dgm:t>
    </dgm:pt>
    <dgm:pt modelId="{28410610-CE12-43E0-B7D4-108C2C91231F}">
      <dgm:prSet phldrT="[Text]"/>
      <dgm:spPr/>
      <dgm:t>
        <a:bodyPr/>
        <a:lstStyle/>
        <a:p>
          <a:pPr rtl="1"/>
          <a:r>
            <a:rPr lang="fa-IR" b="1" dirty="0" smtClean="0">
              <a:cs typeface="2  Mitra_1 (MRT)" pitchFamily="2" charset="-78"/>
            </a:rPr>
            <a:t>مرحله اول</a:t>
          </a:r>
          <a:endParaRPr lang="fa-IR" b="1" dirty="0">
            <a:cs typeface="2  Mitra_1 (MRT)" pitchFamily="2" charset="-78"/>
          </a:endParaRPr>
        </a:p>
      </dgm:t>
    </dgm:pt>
    <dgm:pt modelId="{11C9CAA4-A5F8-4D0D-B60A-AF5AD149F797}" type="parTrans" cxnId="{5DCF3511-D617-4D3B-B8EC-B2A2EEE83993}">
      <dgm:prSet/>
      <dgm:spPr/>
      <dgm:t>
        <a:bodyPr/>
        <a:lstStyle/>
        <a:p>
          <a:pPr rtl="1"/>
          <a:endParaRPr lang="fa-IR"/>
        </a:p>
      </dgm:t>
    </dgm:pt>
    <dgm:pt modelId="{F7139CD5-DE7D-46FE-9467-57ACF5127230}" type="sibTrans" cxnId="{5DCF3511-D617-4D3B-B8EC-B2A2EEE83993}">
      <dgm:prSet/>
      <dgm:spPr/>
      <dgm:t>
        <a:bodyPr/>
        <a:lstStyle/>
        <a:p>
          <a:pPr rtl="1"/>
          <a:endParaRPr lang="fa-IR"/>
        </a:p>
      </dgm:t>
    </dgm:pt>
    <dgm:pt modelId="{9F1FA9A2-3F54-4A96-AE6B-593EE2B65E47}">
      <dgm:prSet phldrT="[Text]" custT="1"/>
      <dgm:spPr/>
      <dgm:t>
        <a:bodyPr/>
        <a:lstStyle/>
        <a:p>
          <a:pPr rtl="1"/>
          <a:r>
            <a:rPr lang="fa-IR" sz="2000" dirty="0" smtClean="0">
              <a:cs typeface="2  Mitra_1 (MRT)" pitchFamily="2" charset="-78"/>
            </a:rPr>
            <a:t>مساله یا موقعیتی را که می خواهید درباره آن تصمیم بگیرید ، مشخص کنید. </a:t>
          </a:r>
          <a:endParaRPr lang="fa-IR" sz="2000" dirty="0">
            <a:cs typeface="2  Mitra_1 (MRT)" pitchFamily="2" charset="-78"/>
          </a:endParaRPr>
        </a:p>
      </dgm:t>
    </dgm:pt>
    <dgm:pt modelId="{311BE381-FD96-4380-8D90-B4724D1F64FE}" type="parTrans" cxnId="{D98498BD-58DE-49D4-94AE-3B33ABCB176D}">
      <dgm:prSet/>
      <dgm:spPr/>
      <dgm:t>
        <a:bodyPr/>
        <a:lstStyle/>
        <a:p>
          <a:pPr rtl="1"/>
          <a:endParaRPr lang="fa-IR"/>
        </a:p>
      </dgm:t>
    </dgm:pt>
    <dgm:pt modelId="{D0564414-86C2-46BB-B5FD-AB298552EA87}" type="sibTrans" cxnId="{D98498BD-58DE-49D4-94AE-3B33ABCB176D}">
      <dgm:prSet/>
      <dgm:spPr/>
      <dgm:t>
        <a:bodyPr/>
        <a:lstStyle/>
        <a:p>
          <a:pPr rtl="1"/>
          <a:endParaRPr lang="fa-IR"/>
        </a:p>
      </dgm:t>
    </dgm:pt>
    <dgm:pt modelId="{DF07EF01-290B-4DEA-932A-6CEFA49A72D7}">
      <dgm:prSet phldrT="[Text]"/>
      <dgm:spPr/>
      <dgm:t>
        <a:bodyPr/>
        <a:lstStyle/>
        <a:p>
          <a:pPr rtl="1"/>
          <a:r>
            <a:rPr lang="fa-IR" b="1" dirty="0" smtClean="0">
              <a:cs typeface="2  Mitra_1 (MRT)" pitchFamily="2" charset="-78"/>
            </a:rPr>
            <a:t>مرحله دوم</a:t>
          </a:r>
          <a:endParaRPr lang="fa-IR" b="1" dirty="0">
            <a:cs typeface="2  Mitra_1 (MRT)" pitchFamily="2" charset="-78"/>
          </a:endParaRPr>
        </a:p>
      </dgm:t>
    </dgm:pt>
    <dgm:pt modelId="{E5EFFF3C-DCB5-46DB-9ED6-AF5B4ACE85D7}" type="parTrans" cxnId="{6B9FC6D8-72D1-4D25-9E4C-E20332223DCC}">
      <dgm:prSet/>
      <dgm:spPr/>
      <dgm:t>
        <a:bodyPr/>
        <a:lstStyle/>
        <a:p>
          <a:pPr rtl="1"/>
          <a:endParaRPr lang="fa-IR"/>
        </a:p>
      </dgm:t>
    </dgm:pt>
    <dgm:pt modelId="{E23017CC-A36B-4F05-98BB-3AECFF790A54}" type="sibTrans" cxnId="{6B9FC6D8-72D1-4D25-9E4C-E20332223DCC}">
      <dgm:prSet/>
      <dgm:spPr/>
      <dgm:t>
        <a:bodyPr/>
        <a:lstStyle/>
        <a:p>
          <a:pPr rtl="1"/>
          <a:endParaRPr lang="fa-IR"/>
        </a:p>
      </dgm:t>
    </dgm:pt>
    <dgm:pt modelId="{AA51C149-767B-4DFD-82C7-8C4CFFB79FD4}">
      <dgm:prSet phldrT="[Text]" custT="1"/>
      <dgm:spPr/>
      <dgm:t>
        <a:bodyPr/>
        <a:lstStyle/>
        <a:p>
          <a:pPr rtl="1"/>
          <a:r>
            <a:rPr lang="fa-IR" sz="2000" dirty="0" smtClean="0">
              <a:cs typeface="2  Mitra_1 (MRT)" pitchFamily="2" charset="-78"/>
            </a:rPr>
            <a:t>همه راه حل های مساله یا موقعیت را در نظر بگیرید. </a:t>
          </a:r>
          <a:endParaRPr lang="fa-IR" sz="2000" dirty="0">
            <a:cs typeface="2  Mitra_1 (MRT)" pitchFamily="2" charset="-78"/>
          </a:endParaRPr>
        </a:p>
      </dgm:t>
    </dgm:pt>
    <dgm:pt modelId="{2C74CBF7-09CD-4535-BDED-FE684013C1D6}" type="parTrans" cxnId="{5F18D184-65C9-4AC2-B843-5EE5E21DAC15}">
      <dgm:prSet/>
      <dgm:spPr/>
      <dgm:t>
        <a:bodyPr/>
        <a:lstStyle/>
        <a:p>
          <a:pPr rtl="1"/>
          <a:endParaRPr lang="fa-IR"/>
        </a:p>
      </dgm:t>
    </dgm:pt>
    <dgm:pt modelId="{884FD367-CEA5-4BE1-8EA1-DDBE1093A970}" type="sibTrans" cxnId="{5F18D184-65C9-4AC2-B843-5EE5E21DAC15}">
      <dgm:prSet/>
      <dgm:spPr/>
      <dgm:t>
        <a:bodyPr/>
        <a:lstStyle/>
        <a:p>
          <a:pPr rtl="1"/>
          <a:endParaRPr lang="fa-IR"/>
        </a:p>
      </dgm:t>
    </dgm:pt>
    <dgm:pt modelId="{15120CAC-83FA-45A9-8CC2-E3DFE5CB4625}">
      <dgm:prSet phldrT="[Text]"/>
      <dgm:spPr/>
      <dgm:t>
        <a:bodyPr/>
        <a:lstStyle/>
        <a:p>
          <a:pPr rtl="1"/>
          <a:r>
            <a:rPr lang="fa-IR" b="1" dirty="0" smtClean="0">
              <a:cs typeface="2  Mitra_1 (MRT)" pitchFamily="2" charset="-78"/>
            </a:rPr>
            <a:t>مرحله سوم</a:t>
          </a:r>
          <a:endParaRPr lang="fa-IR" b="1" dirty="0">
            <a:cs typeface="2  Mitra_1 (MRT)" pitchFamily="2" charset="-78"/>
          </a:endParaRPr>
        </a:p>
      </dgm:t>
    </dgm:pt>
    <dgm:pt modelId="{1B139F78-E33F-4DF6-8EBE-34C94B8F9830}" type="parTrans" cxnId="{1E75811E-4C5D-48E8-926A-96387333A511}">
      <dgm:prSet/>
      <dgm:spPr/>
      <dgm:t>
        <a:bodyPr/>
        <a:lstStyle/>
        <a:p>
          <a:pPr rtl="1"/>
          <a:endParaRPr lang="fa-IR"/>
        </a:p>
      </dgm:t>
    </dgm:pt>
    <dgm:pt modelId="{377474F6-31EA-44FF-9B08-32F302C93935}" type="sibTrans" cxnId="{1E75811E-4C5D-48E8-926A-96387333A511}">
      <dgm:prSet/>
      <dgm:spPr/>
      <dgm:t>
        <a:bodyPr/>
        <a:lstStyle/>
        <a:p>
          <a:pPr rtl="1"/>
          <a:endParaRPr lang="fa-IR"/>
        </a:p>
      </dgm:t>
    </dgm:pt>
    <dgm:pt modelId="{B8447CC6-6DCA-4BC5-A155-7EAF08063720}">
      <dgm:prSet phldrT="[Text]" custT="1"/>
      <dgm:spPr/>
      <dgm:t>
        <a:bodyPr/>
        <a:lstStyle/>
        <a:p>
          <a:pPr rtl="1"/>
          <a:r>
            <a:rPr lang="fa-IR" sz="2000" dirty="0" smtClean="0">
              <a:cs typeface="2  Mitra_1 (MRT)" pitchFamily="2" charset="-78"/>
            </a:rPr>
            <a:t>مزایا و معایب هرکدام از راه حل ها را مورد بررسی قرار دهید. </a:t>
          </a:r>
          <a:endParaRPr lang="fa-IR" sz="2000" dirty="0">
            <a:cs typeface="2  Mitra_1 (MRT)" pitchFamily="2" charset="-78"/>
          </a:endParaRPr>
        </a:p>
      </dgm:t>
    </dgm:pt>
    <dgm:pt modelId="{5D46FD9E-F6F3-4728-ACF1-565A9D15B5D8}" type="parTrans" cxnId="{B7123AE4-B009-4095-84C8-3BC7E2345CCF}">
      <dgm:prSet/>
      <dgm:spPr/>
      <dgm:t>
        <a:bodyPr/>
        <a:lstStyle/>
        <a:p>
          <a:pPr rtl="1"/>
          <a:endParaRPr lang="fa-IR"/>
        </a:p>
      </dgm:t>
    </dgm:pt>
    <dgm:pt modelId="{F961B1FB-99BD-44A3-97D1-4FD77893C5A0}" type="sibTrans" cxnId="{B7123AE4-B009-4095-84C8-3BC7E2345CCF}">
      <dgm:prSet/>
      <dgm:spPr/>
      <dgm:t>
        <a:bodyPr/>
        <a:lstStyle/>
        <a:p>
          <a:pPr rtl="1"/>
          <a:endParaRPr lang="fa-IR"/>
        </a:p>
      </dgm:t>
    </dgm:pt>
    <dgm:pt modelId="{C7072BF3-BDCD-407A-8FF7-890E25AF2A36}">
      <dgm:prSet phldrT="[Text]"/>
      <dgm:spPr/>
      <dgm:t>
        <a:bodyPr/>
        <a:lstStyle/>
        <a:p>
          <a:pPr rtl="1"/>
          <a:r>
            <a:rPr lang="fa-IR" b="1" dirty="0" smtClean="0">
              <a:cs typeface="2  Mitra_1 (MRT)" pitchFamily="2" charset="-78"/>
            </a:rPr>
            <a:t>مرحله چهارم</a:t>
          </a:r>
          <a:endParaRPr lang="fa-IR" b="1" dirty="0">
            <a:cs typeface="2  Mitra_1 (MRT)" pitchFamily="2" charset="-78"/>
          </a:endParaRPr>
        </a:p>
      </dgm:t>
    </dgm:pt>
    <dgm:pt modelId="{F634601C-E5F7-4151-B15D-7C14B17F12D8}" type="parTrans" cxnId="{D7BFFA28-0D7A-4AF5-B803-AE4EE053A007}">
      <dgm:prSet/>
      <dgm:spPr/>
      <dgm:t>
        <a:bodyPr/>
        <a:lstStyle/>
        <a:p>
          <a:pPr rtl="1"/>
          <a:endParaRPr lang="fa-IR"/>
        </a:p>
      </dgm:t>
    </dgm:pt>
    <dgm:pt modelId="{AEF128CD-CBF9-48A9-B915-DE079773E57D}" type="sibTrans" cxnId="{D7BFFA28-0D7A-4AF5-B803-AE4EE053A007}">
      <dgm:prSet/>
      <dgm:spPr/>
      <dgm:t>
        <a:bodyPr/>
        <a:lstStyle/>
        <a:p>
          <a:pPr rtl="1"/>
          <a:endParaRPr lang="fa-IR"/>
        </a:p>
      </dgm:t>
    </dgm:pt>
    <dgm:pt modelId="{F160F28C-C91B-4E69-A986-868C50B09587}">
      <dgm:prSet phldrT="[Text]" custT="1"/>
      <dgm:spPr/>
      <dgm:t>
        <a:bodyPr/>
        <a:lstStyle/>
        <a:p>
          <a:pPr algn="just" rtl="1"/>
          <a:r>
            <a:rPr lang="fa-IR" sz="1800" dirty="0" smtClean="0">
              <a:cs typeface="2  Mitra_1 (MRT)" pitchFamily="2" charset="-78"/>
            </a:rPr>
            <a:t>تصمیم خود را بگیرید. هر راه حلی را که در از مزایای بیشتر برخوردار بوده و معایب آن حداقل است و در آن شرایط زمانی و مکانی بهترین راه حل می باشد، انتخاب کنید. </a:t>
          </a:r>
          <a:endParaRPr lang="fa-IR" sz="1800" dirty="0">
            <a:cs typeface="2  Mitra_1 (MRT)" pitchFamily="2" charset="-78"/>
          </a:endParaRPr>
        </a:p>
      </dgm:t>
    </dgm:pt>
    <dgm:pt modelId="{3510DE9C-8A82-404D-B535-7A99D947AFDD}" type="parTrans" cxnId="{CCDBDE06-A2A0-433D-A010-3CBA2093EEDC}">
      <dgm:prSet/>
      <dgm:spPr/>
      <dgm:t>
        <a:bodyPr/>
        <a:lstStyle/>
        <a:p>
          <a:pPr rtl="1"/>
          <a:endParaRPr lang="fa-IR"/>
        </a:p>
      </dgm:t>
    </dgm:pt>
    <dgm:pt modelId="{0F3307E6-3744-4CBE-9B01-9F74EBDDADF6}" type="sibTrans" cxnId="{CCDBDE06-A2A0-433D-A010-3CBA2093EEDC}">
      <dgm:prSet/>
      <dgm:spPr/>
      <dgm:t>
        <a:bodyPr/>
        <a:lstStyle/>
        <a:p>
          <a:pPr rtl="1"/>
          <a:endParaRPr lang="fa-IR"/>
        </a:p>
      </dgm:t>
    </dgm:pt>
    <dgm:pt modelId="{42C93ED2-7A71-49A2-ABC4-D289817A91D8}" type="pres">
      <dgm:prSet presAssocID="{8F74CDCE-E51B-4887-A461-504988B12694}" presName="linearFlow" presStyleCnt="0">
        <dgm:presLayoutVars>
          <dgm:dir/>
          <dgm:animLvl val="lvl"/>
          <dgm:resizeHandles val="exact"/>
        </dgm:presLayoutVars>
      </dgm:prSet>
      <dgm:spPr/>
      <dgm:t>
        <a:bodyPr/>
        <a:lstStyle/>
        <a:p>
          <a:pPr rtl="1"/>
          <a:endParaRPr lang="fa-IR"/>
        </a:p>
      </dgm:t>
    </dgm:pt>
    <dgm:pt modelId="{BEACC079-8D8E-487B-814C-918FBAA26FFB}" type="pres">
      <dgm:prSet presAssocID="{28410610-CE12-43E0-B7D4-108C2C91231F}" presName="composite" presStyleCnt="0"/>
      <dgm:spPr/>
    </dgm:pt>
    <dgm:pt modelId="{4C9470EA-6E46-447F-9CD5-C16AA34A9352}" type="pres">
      <dgm:prSet presAssocID="{28410610-CE12-43E0-B7D4-108C2C91231F}" presName="parentText" presStyleLbl="alignNode1" presStyleIdx="0" presStyleCnt="4">
        <dgm:presLayoutVars>
          <dgm:chMax val="1"/>
          <dgm:bulletEnabled val="1"/>
        </dgm:presLayoutVars>
      </dgm:prSet>
      <dgm:spPr/>
      <dgm:t>
        <a:bodyPr/>
        <a:lstStyle/>
        <a:p>
          <a:pPr rtl="1"/>
          <a:endParaRPr lang="fa-IR"/>
        </a:p>
      </dgm:t>
    </dgm:pt>
    <dgm:pt modelId="{9C34023C-7F58-49B3-9D33-53F26D92CC42}" type="pres">
      <dgm:prSet presAssocID="{28410610-CE12-43E0-B7D4-108C2C91231F}" presName="descendantText" presStyleLbl="alignAcc1" presStyleIdx="0" presStyleCnt="4" custLinFactNeighborY="8264">
        <dgm:presLayoutVars>
          <dgm:bulletEnabled val="1"/>
        </dgm:presLayoutVars>
      </dgm:prSet>
      <dgm:spPr/>
      <dgm:t>
        <a:bodyPr/>
        <a:lstStyle/>
        <a:p>
          <a:pPr rtl="1"/>
          <a:endParaRPr lang="fa-IR"/>
        </a:p>
      </dgm:t>
    </dgm:pt>
    <dgm:pt modelId="{22A72318-1A0F-4C12-82F9-D45A565206B5}" type="pres">
      <dgm:prSet presAssocID="{F7139CD5-DE7D-46FE-9467-57ACF5127230}" presName="sp" presStyleCnt="0"/>
      <dgm:spPr/>
    </dgm:pt>
    <dgm:pt modelId="{EAAB9D20-92DD-4A3E-BECE-BB18EF5EBD34}" type="pres">
      <dgm:prSet presAssocID="{DF07EF01-290B-4DEA-932A-6CEFA49A72D7}" presName="composite" presStyleCnt="0"/>
      <dgm:spPr/>
    </dgm:pt>
    <dgm:pt modelId="{A1823C7C-8588-41F4-8B9A-CE531C15E89B}" type="pres">
      <dgm:prSet presAssocID="{DF07EF01-290B-4DEA-932A-6CEFA49A72D7}" presName="parentText" presStyleLbl="alignNode1" presStyleIdx="1" presStyleCnt="4">
        <dgm:presLayoutVars>
          <dgm:chMax val="1"/>
          <dgm:bulletEnabled val="1"/>
        </dgm:presLayoutVars>
      </dgm:prSet>
      <dgm:spPr/>
      <dgm:t>
        <a:bodyPr/>
        <a:lstStyle/>
        <a:p>
          <a:pPr rtl="1"/>
          <a:endParaRPr lang="fa-IR"/>
        </a:p>
      </dgm:t>
    </dgm:pt>
    <dgm:pt modelId="{1330CA81-E81F-4D8F-9711-3CF697D77BFB}" type="pres">
      <dgm:prSet presAssocID="{DF07EF01-290B-4DEA-932A-6CEFA49A72D7}" presName="descendantText" presStyleLbl="alignAcc1" presStyleIdx="1" presStyleCnt="4" custLinFactNeighborX="0" custLinFactNeighborY="-1364">
        <dgm:presLayoutVars>
          <dgm:bulletEnabled val="1"/>
        </dgm:presLayoutVars>
      </dgm:prSet>
      <dgm:spPr/>
      <dgm:t>
        <a:bodyPr/>
        <a:lstStyle/>
        <a:p>
          <a:pPr rtl="1"/>
          <a:endParaRPr lang="fa-IR"/>
        </a:p>
      </dgm:t>
    </dgm:pt>
    <dgm:pt modelId="{6DDCF7C8-BB1D-4EBF-8EBE-9457FA4DC125}" type="pres">
      <dgm:prSet presAssocID="{E23017CC-A36B-4F05-98BB-3AECFF790A54}" presName="sp" presStyleCnt="0"/>
      <dgm:spPr/>
    </dgm:pt>
    <dgm:pt modelId="{00E01475-7BAB-4980-9915-62A557D6CE6B}" type="pres">
      <dgm:prSet presAssocID="{15120CAC-83FA-45A9-8CC2-E3DFE5CB4625}" presName="composite" presStyleCnt="0"/>
      <dgm:spPr/>
    </dgm:pt>
    <dgm:pt modelId="{9B1D328F-E56D-49F4-A812-65EFE2A9AEBC}" type="pres">
      <dgm:prSet presAssocID="{15120CAC-83FA-45A9-8CC2-E3DFE5CB4625}" presName="parentText" presStyleLbl="alignNode1" presStyleIdx="2" presStyleCnt="4">
        <dgm:presLayoutVars>
          <dgm:chMax val="1"/>
          <dgm:bulletEnabled val="1"/>
        </dgm:presLayoutVars>
      </dgm:prSet>
      <dgm:spPr/>
      <dgm:t>
        <a:bodyPr/>
        <a:lstStyle/>
        <a:p>
          <a:pPr rtl="1"/>
          <a:endParaRPr lang="fa-IR"/>
        </a:p>
      </dgm:t>
    </dgm:pt>
    <dgm:pt modelId="{724205D1-FA6D-460A-B8B2-EC84223A2812}" type="pres">
      <dgm:prSet presAssocID="{15120CAC-83FA-45A9-8CC2-E3DFE5CB4625}" presName="descendantText" presStyleLbl="alignAcc1" presStyleIdx="2" presStyleCnt="4">
        <dgm:presLayoutVars>
          <dgm:bulletEnabled val="1"/>
        </dgm:presLayoutVars>
      </dgm:prSet>
      <dgm:spPr/>
      <dgm:t>
        <a:bodyPr/>
        <a:lstStyle/>
        <a:p>
          <a:pPr rtl="1"/>
          <a:endParaRPr lang="fa-IR"/>
        </a:p>
      </dgm:t>
    </dgm:pt>
    <dgm:pt modelId="{1FF504DB-BFB0-45F9-B1E1-B59209E10BAD}" type="pres">
      <dgm:prSet presAssocID="{377474F6-31EA-44FF-9B08-32F302C93935}" presName="sp" presStyleCnt="0"/>
      <dgm:spPr/>
    </dgm:pt>
    <dgm:pt modelId="{77116D8A-3474-41A7-8E9A-1C674BB9D748}" type="pres">
      <dgm:prSet presAssocID="{C7072BF3-BDCD-407A-8FF7-890E25AF2A36}" presName="composite" presStyleCnt="0"/>
      <dgm:spPr/>
    </dgm:pt>
    <dgm:pt modelId="{5D9580A6-F89E-462B-9BBD-8631F449D717}" type="pres">
      <dgm:prSet presAssocID="{C7072BF3-BDCD-407A-8FF7-890E25AF2A36}" presName="parentText" presStyleLbl="alignNode1" presStyleIdx="3" presStyleCnt="4">
        <dgm:presLayoutVars>
          <dgm:chMax val="1"/>
          <dgm:bulletEnabled val="1"/>
        </dgm:presLayoutVars>
      </dgm:prSet>
      <dgm:spPr/>
      <dgm:t>
        <a:bodyPr/>
        <a:lstStyle/>
        <a:p>
          <a:pPr rtl="1"/>
          <a:endParaRPr lang="fa-IR"/>
        </a:p>
      </dgm:t>
    </dgm:pt>
    <dgm:pt modelId="{AB2158C4-7FC3-4B21-BB38-7B99A1FCC28C}" type="pres">
      <dgm:prSet presAssocID="{C7072BF3-BDCD-407A-8FF7-890E25AF2A36}" presName="descendantText" presStyleLbl="alignAcc1" presStyleIdx="3" presStyleCnt="4" custScaleY="152669">
        <dgm:presLayoutVars>
          <dgm:bulletEnabled val="1"/>
        </dgm:presLayoutVars>
      </dgm:prSet>
      <dgm:spPr/>
      <dgm:t>
        <a:bodyPr/>
        <a:lstStyle/>
        <a:p>
          <a:pPr rtl="1"/>
          <a:endParaRPr lang="fa-IR"/>
        </a:p>
      </dgm:t>
    </dgm:pt>
  </dgm:ptLst>
  <dgm:cxnLst>
    <dgm:cxn modelId="{14625C51-E07F-4647-937E-B11388740E02}" type="presOf" srcId="{15120CAC-83FA-45A9-8CC2-E3DFE5CB4625}" destId="{9B1D328F-E56D-49F4-A812-65EFE2A9AEBC}" srcOrd="0" destOrd="0" presId="urn:microsoft.com/office/officeart/2005/8/layout/chevron2"/>
    <dgm:cxn modelId="{1E75811E-4C5D-48E8-926A-96387333A511}" srcId="{8F74CDCE-E51B-4887-A461-504988B12694}" destId="{15120CAC-83FA-45A9-8CC2-E3DFE5CB4625}" srcOrd="2" destOrd="0" parTransId="{1B139F78-E33F-4DF6-8EBE-34C94B8F9830}" sibTransId="{377474F6-31EA-44FF-9B08-32F302C93935}"/>
    <dgm:cxn modelId="{E0B9E281-6486-4F52-8551-F54F791516A0}" type="presOf" srcId="{9F1FA9A2-3F54-4A96-AE6B-593EE2B65E47}" destId="{9C34023C-7F58-49B3-9D33-53F26D92CC42}" srcOrd="0" destOrd="0" presId="urn:microsoft.com/office/officeart/2005/8/layout/chevron2"/>
    <dgm:cxn modelId="{B2747E34-506C-4AC0-A104-7EA73B168E85}" type="presOf" srcId="{F160F28C-C91B-4E69-A986-868C50B09587}" destId="{AB2158C4-7FC3-4B21-BB38-7B99A1FCC28C}" srcOrd="0" destOrd="0" presId="urn:microsoft.com/office/officeart/2005/8/layout/chevron2"/>
    <dgm:cxn modelId="{C93B0A92-18AA-4581-A39E-1912BD57EDBD}" type="presOf" srcId="{C7072BF3-BDCD-407A-8FF7-890E25AF2A36}" destId="{5D9580A6-F89E-462B-9BBD-8631F449D717}" srcOrd="0" destOrd="0" presId="urn:microsoft.com/office/officeart/2005/8/layout/chevron2"/>
    <dgm:cxn modelId="{D7BFFA28-0D7A-4AF5-B803-AE4EE053A007}" srcId="{8F74CDCE-E51B-4887-A461-504988B12694}" destId="{C7072BF3-BDCD-407A-8FF7-890E25AF2A36}" srcOrd="3" destOrd="0" parTransId="{F634601C-E5F7-4151-B15D-7C14B17F12D8}" sibTransId="{AEF128CD-CBF9-48A9-B915-DE079773E57D}"/>
    <dgm:cxn modelId="{CCDBDE06-A2A0-433D-A010-3CBA2093EEDC}" srcId="{C7072BF3-BDCD-407A-8FF7-890E25AF2A36}" destId="{F160F28C-C91B-4E69-A986-868C50B09587}" srcOrd="0" destOrd="0" parTransId="{3510DE9C-8A82-404D-B535-7A99D947AFDD}" sibTransId="{0F3307E6-3744-4CBE-9B01-9F74EBDDADF6}"/>
    <dgm:cxn modelId="{D98498BD-58DE-49D4-94AE-3B33ABCB176D}" srcId="{28410610-CE12-43E0-B7D4-108C2C91231F}" destId="{9F1FA9A2-3F54-4A96-AE6B-593EE2B65E47}" srcOrd="0" destOrd="0" parTransId="{311BE381-FD96-4380-8D90-B4724D1F64FE}" sibTransId="{D0564414-86C2-46BB-B5FD-AB298552EA87}"/>
    <dgm:cxn modelId="{B7123AE4-B009-4095-84C8-3BC7E2345CCF}" srcId="{15120CAC-83FA-45A9-8CC2-E3DFE5CB4625}" destId="{B8447CC6-6DCA-4BC5-A155-7EAF08063720}" srcOrd="0" destOrd="0" parTransId="{5D46FD9E-F6F3-4728-ACF1-565A9D15B5D8}" sibTransId="{F961B1FB-99BD-44A3-97D1-4FD77893C5A0}"/>
    <dgm:cxn modelId="{7173C6B4-28A6-4C16-9D07-EE2CC99A00F4}" type="presOf" srcId="{DF07EF01-290B-4DEA-932A-6CEFA49A72D7}" destId="{A1823C7C-8588-41F4-8B9A-CE531C15E89B}" srcOrd="0" destOrd="0" presId="urn:microsoft.com/office/officeart/2005/8/layout/chevron2"/>
    <dgm:cxn modelId="{6A23076A-FB21-4C04-A19E-F0E4119D987D}" type="presOf" srcId="{AA51C149-767B-4DFD-82C7-8C4CFFB79FD4}" destId="{1330CA81-E81F-4D8F-9711-3CF697D77BFB}" srcOrd="0" destOrd="0" presId="urn:microsoft.com/office/officeart/2005/8/layout/chevron2"/>
    <dgm:cxn modelId="{6B9FC6D8-72D1-4D25-9E4C-E20332223DCC}" srcId="{8F74CDCE-E51B-4887-A461-504988B12694}" destId="{DF07EF01-290B-4DEA-932A-6CEFA49A72D7}" srcOrd="1" destOrd="0" parTransId="{E5EFFF3C-DCB5-46DB-9ED6-AF5B4ACE85D7}" sibTransId="{E23017CC-A36B-4F05-98BB-3AECFF790A54}"/>
    <dgm:cxn modelId="{E791B095-8BF4-4B32-A350-6AD4D89269BB}" type="presOf" srcId="{28410610-CE12-43E0-B7D4-108C2C91231F}" destId="{4C9470EA-6E46-447F-9CD5-C16AA34A9352}" srcOrd="0" destOrd="0" presId="urn:microsoft.com/office/officeart/2005/8/layout/chevron2"/>
    <dgm:cxn modelId="{3BD6C502-3174-485B-89A1-490B308ABA7F}" type="presOf" srcId="{B8447CC6-6DCA-4BC5-A155-7EAF08063720}" destId="{724205D1-FA6D-460A-B8B2-EC84223A2812}" srcOrd="0" destOrd="0" presId="urn:microsoft.com/office/officeart/2005/8/layout/chevron2"/>
    <dgm:cxn modelId="{5DCF3511-D617-4D3B-B8EC-B2A2EEE83993}" srcId="{8F74CDCE-E51B-4887-A461-504988B12694}" destId="{28410610-CE12-43E0-B7D4-108C2C91231F}" srcOrd="0" destOrd="0" parTransId="{11C9CAA4-A5F8-4D0D-B60A-AF5AD149F797}" sibTransId="{F7139CD5-DE7D-46FE-9467-57ACF5127230}"/>
    <dgm:cxn modelId="{5F18D184-65C9-4AC2-B843-5EE5E21DAC15}" srcId="{DF07EF01-290B-4DEA-932A-6CEFA49A72D7}" destId="{AA51C149-767B-4DFD-82C7-8C4CFFB79FD4}" srcOrd="0" destOrd="0" parTransId="{2C74CBF7-09CD-4535-BDED-FE684013C1D6}" sibTransId="{884FD367-CEA5-4BE1-8EA1-DDBE1093A970}"/>
    <dgm:cxn modelId="{5D0E8964-CB3F-45BE-BE2F-6AB08B909143}" type="presOf" srcId="{8F74CDCE-E51B-4887-A461-504988B12694}" destId="{42C93ED2-7A71-49A2-ABC4-D289817A91D8}" srcOrd="0" destOrd="0" presId="urn:microsoft.com/office/officeart/2005/8/layout/chevron2"/>
    <dgm:cxn modelId="{3BD09F9E-FBC7-40C6-B60A-E1F49E40A042}" type="presParOf" srcId="{42C93ED2-7A71-49A2-ABC4-D289817A91D8}" destId="{BEACC079-8D8E-487B-814C-918FBAA26FFB}" srcOrd="0" destOrd="0" presId="urn:microsoft.com/office/officeart/2005/8/layout/chevron2"/>
    <dgm:cxn modelId="{EED02EA7-70A4-42E8-965C-B5FB3FB857AA}" type="presParOf" srcId="{BEACC079-8D8E-487B-814C-918FBAA26FFB}" destId="{4C9470EA-6E46-447F-9CD5-C16AA34A9352}" srcOrd="0" destOrd="0" presId="urn:microsoft.com/office/officeart/2005/8/layout/chevron2"/>
    <dgm:cxn modelId="{F9780111-E2D3-44F5-89CD-81FDFFC87466}" type="presParOf" srcId="{BEACC079-8D8E-487B-814C-918FBAA26FFB}" destId="{9C34023C-7F58-49B3-9D33-53F26D92CC42}" srcOrd="1" destOrd="0" presId="urn:microsoft.com/office/officeart/2005/8/layout/chevron2"/>
    <dgm:cxn modelId="{7246D9BF-99FE-4DF5-B2E6-E1A9A75171C5}" type="presParOf" srcId="{42C93ED2-7A71-49A2-ABC4-D289817A91D8}" destId="{22A72318-1A0F-4C12-82F9-D45A565206B5}" srcOrd="1" destOrd="0" presId="urn:microsoft.com/office/officeart/2005/8/layout/chevron2"/>
    <dgm:cxn modelId="{5310C65E-7D8A-485A-9418-1ACDF17442ED}" type="presParOf" srcId="{42C93ED2-7A71-49A2-ABC4-D289817A91D8}" destId="{EAAB9D20-92DD-4A3E-BECE-BB18EF5EBD34}" srcOrd="2" destOrd="0" presId="urn:microsoft.com/office/officeart/2005/8/layout/chevron2"/>
    <dgm:cxn modelId="{FF775BB0-BFF1-488C-B629-12B82CA4CEFA}" type="presParOf" srcId="{EAAB9D20-92DD-4A3E-BECE-BB18EF5EBD34}" destId="{A1823C7C-8588-41F4-8B9A-CE531C15E89B}" srcOrd="0" destOrd="0" presId="urn:microsoft.com/office/officeart/2005/8/layout/chevron2"/>
    <dgm:cxn modelId="{B7A1D4DB-FFEE-446B-A92A-F20A79C8B6E2}" type="presParOf" srcId="{EAAB9D20-92DD-4A3E-BECE-BB18EF5EBD34}" destId="{1330CA81-E81F-4D8F-9711-3CF697D77BFB}" srcOrd="1" destOrd="0" presId="urn:microsoft.com/office/officeart/2005/8/layout/chevron2"/>
    <dgm:cxn modelId="{52F0C7FA-5181-4E5E-B380-9B7577E048F2}" type="presParOf" srcId="{42C93ED2-7A71-49A2-ABC4-D289817A91D8}" destId="{6DDCF7C8-BB1D-4EBF-8EBE-9457FA4DC125}" srcOrd="3" destOrd="0" presId="urn:microsoft.com/office/officeart/2005/8/layout/chevron2"/>
    <dgm:cxn modelId="{B43673FC-B199-41E1-974F-BCD1E3F07C4F}" type="presParOf" srcId="{42C93ED2-7A71-49A2-ABC4-D289817A91D8}" destId="{00E01475-7BAB-4980-9915-62A557D6CE6B}" srcOrd="4" destOrd="0" presId="urn:microsoft.com/office/officeart/2005/8/layout/chevron2"/>
    <dgm:cxn modelId="{81D9FDF3-C2A2-4032-B436-00224F9B91E7}" type="presParOf" srcId="{00E01475-7BAB-4980-9915-62A557D6CE6B}" destId="{9B1D328F-E56D-49F4-A812-65EFE2A9AEBC}" srcOrd="0" destOrd="0" presId="urn:microsoft.com/office/officeart/2005/8/layout/chevron2"/>
    <dgm:cxn modelId="{CA05BD6F-5120-4F97-8B9A-0D204F5DCBCE}" type="presParOf" srcId="{00E01475-7BAB-4980-9915-62A557D6CE6B}" destId="{724205D1-FA6D-460A-B8B2-EC84223A2812}" srcOrd="1" destOrd="0" presId="urn:microsoft.com/office/officeart/2005/8/layout/chevron2"/>
    <dgm:cxn modelId="{52F35AF6-D877-4BF8-A1CB-54E703B63973}" type="presParOf" srcId="{42C93ED2-7A71-49A2-ABC4-D289817A91D8}" destId="{1FF504DB-BFB0-45F9-B1E1-B59209E10BAD}" srcOrd="5" destOrd="0" presId="urn:microsoft.com/office/officeart/2005/8/layout/chevron2"/>
    <dgm:cxn modelId="{99202CE2-DF6C-438F-BEBA-62127A300D97}" type="presParOf" srcId="{42C93ED2-7A71-49A2-ABC4-D289817A91D8}" destId="{77116D8A-3474-41A7-8E9A-1C674BB9D748}" srcOrd="6" destOrd="0" presId="urn:microsoft.com/office/officeart/2005/8/layout/chevron2"/>
    <dgm:cxn modelId="{0CF9D4E1-9679-42E5-AAEE-DB6636A74A67}" type="presParOf" srcId="{77116D8A-3474-41A7-8E9A-1C674BB9D748}" destId="{5D9580A6-F89E-462B-9BBD-8631F449D717}" srcOrd="0" destOrd="0" presId="urn:microsoft.com/office/officeart/2005/8/layout/chevron2"/>
    <dgm:cxn modelId="{C1EBD1F7-0D7E-4371-8821-5E7CA8C29070}" type="presParOf" srcId="{77116D8A-3474-41A7-8E9A-1C674BB9D748}" destId="{AB2158C4-7FC3-4B21-BB38-7B99A1FCC28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5C864-6630-47C3-B825-02FD2BB0220F}">
      <dsp:nvSpPr>
        <dsp:cNvPr id="0" name=""/>
        <dsp:cNvSpPr/>
      </dsp:nvSpPr>
      <dsp:spPr>
        <a:xfrm>
          <a:off x="164" y="689911"/>
          <a:ext cx="1724647" cy="111238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2  Mitra_1 (MRT)" pitchFamily="2" charset="-78"/>
            </a:rPr>
            <a:t>شناسایی و تعریف مساله</a:t>
          </a:r>
          <a:endParaRPr lang="fa-IR" sz="2000" b="1" kern="1200" dirty="0">
            <a:cs typeface="2  Mitra_1 (MRT)" pitchFamily="2" charset="-78"/>
          </a:endParaRPr>
        </a:p>
      </dsp:txBody>
      <dsp:txXfrm>
        <a:off x="252733" y="852816"/>
        <a:ext cx="1219509" cy="786574"/>
      </dsp:txXfrm>
    </dsp:sp>
    <dsp:sp modelId="{8B9E4C95-2211-4FC5-9BC5-1A32C46D9DD6}">
      <dsp:nvSpPr>
        <dsp:cNvPr id="0" name=""/>
        <dsp:cNvSpPr/>
      </dsp:nvSpPr>
      <dsp:spPr>
        <a:xfrm rot="10800000">
          <a:off x="664521" y="1901279"/>
          <a:ext cx="395934" cy="20984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4927C9-F613-49EE-BFD0-9CC914AF774C}">
      <dsp:nvSpPr>
        <dsp:cNvPr id="0" name=""/>
        <dsp:cNvSpPr/>
      </dsp:nvSpPr>
      <dsp:spPr>
        <a:xfrm>
          <a:off x="21585" y="2198230"/>
          <a:ext cx="1681806" cy="117585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dirty="0" smtClean="0">
              <a:cs typeface="2  Mitra_1 (MRT)" pitchFamily="2" charset="-78"/>
            </a:rPr>
            <a:t>درنظر گرفتن پیامدها و نتایج</a:t>
          </a:r>
          <a:endParaRPr lang="fa-IR" sz="1800" b="1" kern="1200" dirty="0">
            <a:cs typeface="2  Mitra_1 (MRT)" pitchFamily="2" charset="-78"/>
          </a:endParaRPr>
        </a:p>
      </dsp:txBody>
      <dsp:txXfrm>
        <a:off x="267880" y="2370430"/>
        <a:ext cx="1189216" cy="831458"/>
      </dsp:txXfrm>
    </dsp:sp>
    <dsp:sp modelId="{3B4694B0-AE16-4796-A2EB-82BB12D0763A}">
      <dsp:nvSpPr>
        <dsp:cNvPr id="0" name=""/>
        <dsp:cNvSpPr/>
      </dsp:nvSpPr>
      <dsp:spPr>
        <a:xfrm rot="5377785">
          <a:off x="1808529" y="2673844"/>
          <a:ext cx="395934" cy="20984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C4090E-071E-4562-A200-2E06A83543DE}">
      <dsp:nvSpPr>
        <dsp:cNvPr id="0" name=""/>
        <dsp:cNvSpPr/>
      </dsp:nvSpPr>
      <dsp:spPr>
        <a:xfrm>
          <a:off x="2297654" y="2227955"/>
          <a:ext cx="2277688" cy="10831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dirty="0" smtClean="0">
              <a:cs typeface="2  Mitra_1 (MRT)" pitchFamily="2" charset="-78"/>
            </a:rPr>
            <a:t>در نظر گرفتن ارزش های شخصی و خانوادگی</a:t>
          </a:r>
          <a:endParaRPr lang="fa-IR" sz="1800" b="1" kern="1200" dirty="0">
            <a:cs typeface="2  Mitra_1 (MRT)" pitchFamily="2" charset="-78"/>
          </a:endParaRPr>
        </a:p>
      </dsp:txBody>
      <dsp:txXfrm>
        <a:off x="2631214" y="2386577"/>
        <a:ext cx="1610568" cy="765896"/>
      </dsp:txXfrm>
    </dsp:sp>
    <dsp:sp modelId="{02D75E21-1D3C-41C3-AC31-EB030DF23532}">
      <dsp:nvSpPr>
        <dsp:cNvPr id="0" name=""/>
        <dsp:cNvSpPr/>
      </dsp:nvSpPr>
      <dsp:spPr>
        <a:xfrm rot="21582886">
          <a:off x="3234772" y="1909509"/>
          <a:ext cx="395934" cy="20984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7492AB-2422-4BFE-9E0F-D2A9DEB8094B}">
      <dsp:nvSpPr>
        <dsp:cNvPr id="0" name=""/>
        <dsp:cNvSpPr/>
      </dsp:nvSpPr>
      <dsp:spPr>
        <a:xfrm>
          <a:off x="2375507" y="825246"/>
          <a:ext cx="2107540" cy="9875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2  Mitra_1 (MRT)" pitchFamily="2" charset="-78"/>
            </a:rPr>
            <a:t>انتخاب یک راه حل ممکن</a:t>
          </a:r>
          <a:endParaRPr lang="fa-IR" sz="2000" b="1" kern="1200" dirty="0">
            <a:cs typeface="2  Mitra_1 (MRT)" pitchFamily="2" charset="-78"/>
          </a:endParaRPr>
        </a:p>
      </dsp:txBody>
      <dsp:txXfrm>
        <a:off x="2684149" y="969868"/>
        <a:ext cx="1490256" cy="698296"/>
      </dsp:txXfrm>
    </dsp:sp>
    <dsp:sp modelId="{B7A100EE-0EDB-4895-9EBF-6E72C887E661}">
      <dsp:nvSpPr>
        <dsp:cNvPr id="0" name=""/>
        <dsp:cNvSpPr/>
      </dsp:nvSpPr>
      <dsp:spPr>
        <a:xfrm rot="5347924">
          <a:off x="4616178" y="1193114"/>
          <a:ext cx="395934" cy="20984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AB8835-DB49-4169-9BB4-0F2CBB12C7A6}">
      <dsp:nvSpPr>
        <dsp:cNvPr id="0" name=""/>
        <dsp:cNvSpPr/>
      </dsp:nvSpPr>
      <dsp:spPr>
        <a:xfrm>
          <a:off x="5133743" y="715668"/>
          <a:ext cx="1571691" cy="11312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2  Mitra_1 (MRT)" pitchFamily="2" charset="-78"/>
            </a:rPr>
            <a:t>اجرای یک تصمیم</a:t>
          </a:r>
          <a:endParaRPr lang="fa-IR" sz="2000" b="1" kern="1200" dirty="0">
            <a:cs typeface="2  Mitra_1 (MRT)" pitchFamily="2" charset="-78"/>
          </a:endParaRPr>
        </a:p>
      </dsp:txBody>
      <dsp:txXfrm>
        <a:off x="5363912" y="881335"/>
        <a:ext cx="1111353" cy="799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470EA-6E46-447F-9CD5-C16AA34A9352}">
      <dsp:nvSpPr>
        <dsp:cNvPr id="0" name=""/>
        <dsp:cNvSpPr/>
      </dsp:nvSpPr>
      <dsp:spPr>
        <a:xfrm rot="5400000">
          <a:off x="-160874" y="168136"/>
          <a:ext cx="1072498" cy="75074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1">
            <a:lnSpc>
              <a:spcPct val="90000"/>
            </a:lnSpc>
            <a:spcBef>
              <a:spcPct val="0"/>
            </a:spcBef>
            <a:spcAft>
              <a:spcPct val="35000"/>
            </a:spcAft>
          </a:pPr>
          <a:r>
            <a:rPr lang="fa-IR" sz="1300" b="1" kern="1200" dirty="0" smtClean="0">
              <a:cs typeface="2  Mitra_1 (MRT)" pitchFamily="2" charset="-78"/>
            </a:rPr>
            <a:t>مرحله اول</a:t>
          </a:r>
          <a:endParaRPr lang="fa-IR" sz="1300" b="1" kern="1200" dirty="0">
            <a:cs typeface="2  Mitra_1 (MRT)" pitchFamily="2" charset="-78"/>
          </a:endParaRPr>
        </a:p>
      </dsp:txBody>
      <dsp:txXfrm rot="-5400000">
        <a:off x="1" y="382635"/>
        <a:ext cx="750748" cy="321750"/>
      </dsp:txXfrm>
    </dsp:sp>
    <dsp:sp modelId="{9C34023C-7F58-49B3-9D33-53F26D92CC42}">
      <dsp:nvSpPr>
        <dsp:cNvPr id="0" name=""/>
        <dsp:cNvSpPr/>
      </dsp:nvSpPr>
      <dsp:spPr>
        <a:xfrm rot="5400000">
          <a:off x="3303412" y="-2487791"/>
          <a:ext cx="697124" cy="580245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cs typeface="2  Mitra_1 (MRT)" pitchFamily="2" charset="-78"/>
            </a:rPr>
            <a:t>مساله یا موقعیتی را که می خواهید درباره آن تصمیم بگیرید ، مشخص کنید. </a:t>
          </a:r>
          <a:endParaRPr lang="fa-IR" sz="2000" kern="1200" dirty="0">
            <a:cs typeface="2  Mitra_1 (MRT)" pitchFamily="2" charset="-78"/>
          </a:endParaRPr>
        </a:p>
      </dsp:txBody>
      <dsp:txXfrm rot="-5400000">
        <a:off x="750749" y="98903"/>
        <a:ext cx="5768420" cy="629062"/>
      </dsp:txXfrm>
    </dsp:sp>
    <dsp:sp modelId="{A1823C7C-8588-41F4-8B9A-CE531C15E89B}">
      <dsp:nvSpPr>
        <dsp:cNvPr id="0" name=""/>
        <dsp:cNvSpPr/>
      </dsp:nvSpPr>
      <dsp:spPr>
        <a:xfrm rot="5400000">
          <a:off x="-160874" y="1099267"/>
          <a:ext cx="1072498" cy="75074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1">
            <a:lnSpc>
              <a:spcPct val="90000"/>
            </a:lnSpc>
            <a:spcBef>
              <a:spcPct val="0"/>
            </a:spcBef>
            <a:spcAft>
              <a:spcPct val="35000"/>
            </a:spcAft>
          </a:pPr>
          <a:r>
            <a:rPr lang="fa-IR" sz="1300" b="1" kern="1200" dirty="0" smtClean="0">
              <a:cs typeface="2  Mitra_1 (MRT)" pitchFamily="2" charset="-78"/>
            </a:rPr>
            <a:t>مرحله دوم</a:t>
          </a:r>
          <a:endParaRPr lang="fa-IR" sz="1300" b="1" kern="1200" dirty="0">
            <a:cs typeface="2  Mitra_1 (MRT)" pitchFamily="2" charset="-78"/>
          </a:endParaRPr>
        </a:p>
      </dsp:txBody>
      <dsp:txXfrm rot="-5400000">
        <a:off x="1" y="1313766"/>
        <a:ext cx="750748" cy="321750"/>
      </dsp:txXfrm>
    </dsp:sp>
    <dsp:sp modelId="{1330CA81-E81F-4D8F-9711-3CF697D77BFB}">
      <dsp:nvSpPr>
        <dsp:cNvPr id="0" name=""/>
        <dsp:cNvSpPr/>
      </dsp:nvSpPr>
      <dsp:spPr>
        <a:xfrm rot="5400000">
          <a:off x="3303412" y="-1623779"/>
          <a:ext cx="697124" cy="580245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cs typeface="2  Mitra_1 (MRT)" pitchFamily="2" charset="-78"/>
            </a:rPr>
            <a:t>همه راه حل های مساله یا موقعیت را در نظر بگیرید. </a:t>
          </a:r>
          <a:endParaRPr lang="fa-IR" sz="2000" kern="1200" dirty="0">
            <a:cs typeface="2  Mitra_1 (MRT)" pitchFamily="2" charset="-78"/>
          </a:endParaRPr>
        </a:p>
      </dsp:txBody>
      <dsp:txXfrm rot="-5400000">
        <a:off x="750749" y="962915"/>
        <a:ext cx="5768420" cy="629062"/>
      </dsp:txXfrm>
    </dsp:sp>
    <dsp:sp modelId="{9B1D328F-E56D-49F4-A812-65EFE2A9AEBC}">
      <dsp:nvSpPr>
        <dsp:cNvPr id="0" name=""/>
        <dsp:cNvSpPr/>
      </dsp:nvSpPr>
      <dsp:spPr>
        <a:xfrm rot="5400000">
          <a:off x="-160874" y="2030399"/>
          <a:ext cx="1072498" cy="75074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1">
            <a:lnSpc>
              <a:spcPct val="90000"/>
            </a:lnSpc>
            <a:spcBef>
              <a:spcPct val="0"/>
            </a:spcBef>
            <a:spcAft>
              <a:spcPct val="35000"/>
            </a:spcAft>
          </a:pPr>
          <a:r>
            <a:rPr lang="fa-IR" sz="1300" b="1" kern="1200" dirty="0" smtClean="0">
              <a:cs typeface="2  Mitra_1 (MRT)" pitchFamily="2" charset="-78"/>
            </a:rPr>
            <a:t>مرحله سوم</a:t>
          </a:r>
          <a:endParaRPr lang="fa-IR" sz="1300" b="1" kern="1200" dirty="0">
            <a:cs typeface="2  Mitra_1 (MRT)" pitchFamily="2" charset="-78"/>
          </a:endParaRPr>
        </a:p>
      </dsp:txBody>
      <dsp:txXfrm rot="-5400000">
        <a:off x="1" y="2244898"/>
        <a:ext cx="750748" cy="321750"/>
      </dsp:txXfrm>
    </dsp:sp>
    <dsp:sp modelId="{724205D1-FA6D-460A-B8B2-EC84223A2812}">
      <dsp:nvSpPr>
        <dsp:cNvPr id="0" name=""/>
        <dsp:cNvSpPr/>
      </dsp:nvSpPr>
      <dsp:spPr>
        <a:xfrm rot="5400000">
          <a:off x="3303412" y="-683139"/>
          <a:ext cx="697124" cy="580245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cs typeface="2  Mitra_1 (MRT)" pitchFamily="2" charset="-78"/>
            </a:rPr>
            <a:t>مزایا و معایب هرکدام از راه حل ها را مورد بررسی قرار دهید. </a:t>
          </a:r>
          <a:endParaRPr lang="fa-IR" sz="2000" kern="1200" dirty="0">
            <a:cs typeface="2  Mitra_1 (MRT)" pitchFamily="2" charset="-78"/>
          </a:endParaRPr>
        </a:p>
      </dsp:txBody>
      <dsp:txXfrm rot="-5400000">
        <a:off x="750749" y="1903555"/>
        <a:ext cx="5768420" cy="629062"/>
      </dsp:txXfrm>
    </dsp:sp>
    <dsp:sp modelId="{5D9580A6-F89E-462B-9BBD-8631F449D717}">
      <dsp:nvSpPr>
        <dsp:cNvPr id="0" name=""/>
        <dsp:cNvSpPr/>
      </dsp:nvSpPr>
      <dsp:spPr>
        <a:xfrm rot="5400000">
          <a:off x="-160874" y="3145114"/>
          <a:ext cx="1072498" cy="75074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1">
            <a:lnSpc>
              <a:spcPct val="90000"/>
            </a:lnSpc>
            <a:spcBef>
              <a:spcPct val="0"/>
            </a:spcBef>
            <a:spcAft>
              <a:spcPct val="35000"/>
            </a:spcAft>
          </a:pPr>
          <a:r>
            <a:rPr lang="fa-IR" sz="1300" b="1" kern="1200" dirty="0" smtClean="0">
              <a:cs typeface="2  Mitra_1 (MRT)" pitchFamily="2" charset="-78"/>
            </a:rPr>
            <a:t>مرحله چهارم</a:t>
          </a:r>
          <a:endParaRPr lang="fa-IR" sz="1300" b="1" kern="1200" dirty="0">
            <a:cs typeface="2  Mitra_1 (MRT)" pitchFamily="2" charset="-78"/>
          </a:endParaRPr>
        </a:p>
      </dsp:txBody>
      <dsp:txXfrm rot="-5400000">
        <a:off x="1" y="3359613"/>
        <a:ext cx="750748" cy="321750"/>
      </dsp:txXfrm>
    </dsp:sp>
    <dsp:sp modelId="{AB2158C4-7FC3-4B21-BB38-7B99A1FCC28C}">
      <dsp:nvSpPr>
        <dsp:cNvPr id="0" name=""/>
        <dsp:cNvSpPr/>
      </dsp:nvSpPr>
      <dsp:spPr>
        <a:xfrm rot="5400000">
          <a:off x="3119828" y="431576"/>
          <a:ext cx="1064292" cy="580245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rtl="1">
            <a:lnSpc>
              <a:spcPct val="90000"/>
            </a:lnSpc>
            <a:spcBef>
              <a:spcPct val="0"/>
            </a:spcBef>
            <a:spcAft>
              <a:spcPct val="15000"/>
            </a:spcAft>
            <a:buChar char="••"/>
          </a:pPr>
          <a:r>
            <a:rPr lang="fa-IR" sz="1800" kern="1200" dirty="0" smtClean="0">
              <a:cs typeface="2  Mitra_1 (MRT)" pitchFamily="2" charset="-78"/>
            </a:rPr>
            <a:t>تصمیم خود را بگیرید. هر راه حلی را که در از مزایای بیشتر برخوردار بوده و معایب آن حداقل است و در آن شرایط زمانی و مکانی بهترین راه حل می باشد، انتخاب کنید. </a:t>
          </a:r>
          <a:endParaRPr lang="fa-IR" sz="1800" kern="1200" dirty="0">
            <a:cs typeface="2  Mitra_1 (MRT)" pitchFamily="2" charset="-78"/>
          </a:endParaRPr>
        </a:p>
      </dsp:txBody>
      <dsp:txXfrm rot="-5400000">
        <a:off x="750749" y="2852609"/>
        <a:ext cx="5750497" cy="96038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D8BD707-D9CF-40AE-B4C6-C98DA3205C09}" type="datetimeFigureOut">
              <a:rPr lang="en-US" smtClean="0"/>
              <a:pPr/>
              <a:t>2/16/2018</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D8BD707-D9CF-40AE-B4C6-C98DA3205C09}" type="datetimeFigureOut">
              <a:rPr lang="en-US" smtClean="0"/>
              <a:pPr/>
              <a:t>2/16/2018</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D8BD707-D9CF-40AE-B4C6-C98DA3205C09}" type="datetimeFigureOut">
              <a:rPr lang="en-US" smtClean="0"/>
              <a:pPr/>
              <a:t>2/16/2018</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D8BD707-D9CF-40AE-B4C6-C98DA3205C09}" type="datetimeFigureOut">
              <a:rPr lang="en-US" smtClean="0"/>
              <a:pPr/>
              <a:t>2/16/2018</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5658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1202485"/>
          </a:xfrm>
        </p:spPr>
        <p:txBody>
          <a:bodyPr>
            <a:normAutofit/>
          </a:bodyPr>
          <a:lstStyle/>
          <a:p>
            <a:r>
              <a:rPr lang="fa-IR" dirty="0" smtClean="0">
                <a:cs typeface="2  Homa" pitchFamily="2" charset="-78"/>
              </a:rPr>
              <a:t>روش های معمول در تصمیم گیری</a:t>
            </a:r>
            <a:endParaRPr lang="fa-IR" dirty="0">
              <a:cs typeface="2  Homa" pitchFamily="2" charset="-78"/>
            </a:endParaRPr>
          </a:p>
        </p:txBody>
      </p:sp>
      <p:sp>
        <p:nvSpPr>
          <p:cNvPr id="3" name="Content Placeholder 2"/>
          <p:cNvSpPr>
            <a:spLocks noGrp="1"/>
          </p:cNvSpPr>
          <p:nvPr>
            <p:ph idx="1"/>
          </p:nvPr>
        </p:nvSpPr>
        <p:spPr>
          <a:xfrm>
            <a:off x="1219200" y="1676400"/>
            <a:ext cx="6705600" cy="3962400"/>
          </a:xfrm>
        </p:spPr>
        <p:txBody>
          <a:bodyPr>
            <a:noAutofit/>
          </a:bodyPr>
          <a:lstStyle/>
          <a:p>
            <a:pPr marL="174625" indent="-174625" algn="just">
              <a:buFont typeface="Wingdings" pitchFamily="2" charset="2"/>
              <a:buChar char="ü"/>
            </a:pPr>
            <a:r>
              <a:rPr lang="fa-IR" sz="1800" u="sng" dirty="0" smtClean="0">
                <a:cs typeface="2  Homa" pitchFamily="2" charset="-78"/>
              </a:rPr>
              <a:t>تصمیم گیری احساسی</a:t>
            </a:r>
            <a:r>
              <a:rPr lang="fa-IR" sz="1800" dirty="0" smtClean="0">
                <a:cs typeface="2  Mitra_1 (MRT)" pitchFamily="2" charset="-78"/>
              </a:rPr>
              <a:t>: در این نوع تصمیم گیری فرد بر اساس احساسات خود نسبت به یک موقعیت یا مساله و نیز بر اساس پیش داوری های خود تصمیم گیری می کند. </a:t>
            </a:r>
          </a:p>
          <a:p>
            <a:pPr marL="174625" indent="-174625" algn="just">
              <a:buFont typeface="Wingdings" pitchFamily="2" charset="2"/>
              <a:buChar char="ü"/>
            </a:pPr>
            <a:r>
              <a:rPr lang="fa-IR" sz="1800" u="sng" dirty="0" smtClean="0">
                <a:cs typeface="2  Homa" pitchFamily="2" charset="-78"/>
              </a:rPr>
              <a:t>تصمیم گیری آنی</a:t>
            </a:r>
            <a:r>
              <a:rPr lang="fa-IR" sz="1800" dirty="0" smtClean="0">
                <a:cs typeface="2  Mitra_1 (MRT)" pitchFamily="2" charset="-78"/>
              </a:rPr>
              <a:t>: فرد در یک لحظه و بدون تفکر زیاد تصمیم می گیرد. این افراد در مورد پیامدهای تصمیم های خود زیاد فکر نمی کنند. </a:t>
            </a:r>
          </a:p>
          <a:p>
            <a:pPr marL="174625" indent="-174625" algn="just">
              <a:buFont typeface="Wingdings" pitchFamily="2" charset="2"/>
              <a:buChar char="ü"/>
            </a:pPr>
            <a:r>
              <a:rPr lang="fa-IR" sz="1800" u="sng" dirty="0" smtClean="0">
                <a:cs typeface="2  Homa" pitchFamily="2" charset="-78"/>
              </a:rPr>
              <a:t>واگذاری تصمیم گیری به دیگران</a:t>
            </a:r>
            <a:r>
              <a:rPr lang="fa-IR" sz="1800" dirty="0" smtClean="0">
                <a:cs typeface="2  Mitra_1 (MRT)" pitchFamily="2" charset="-78"/>
              </a:rPr>
              <a:t>: این قبیل افراد همیشه به کسی نیاز دارند تا برای آنان تصمیم بگیرد. برخی از این افراد به دلیل فرار از مسئولیت پذیری و ترس از شکست مسئولیت تصمیم های خود را به دیگران واگذار می کنند. به عبارت دیگر به دیگران اجازه می دهند در مورد آنان تصمیم بگیرند. </a:t>
            </a:r>
          </a:p>
          <a:p>
            <a:pPr marL="174625" indent="-174625" algn="just">
              <a:buFont typeface="Wingdings" pitchFamily="2" charset="2"/>
              <a:buChar char="ü"/>
            </a:pPr>
            <a:r>
              <a:rPr lang="fa-IR" sz="1800" u="sng" dirty="0" smtClean="0">
                <a:cs typeface="2  Homa" pitchFamily="2" charset="-78"/>
              </a:rPr>
              <a:t>پشت گوش انداختن</a:t>
            </a:r>
            <a:r>
              <a:rPr lang="fa-IR" sz="1800" dirty="0" smtClean="0">
                <a:cs typeface="2  Mitra_1 (MRT)" pitchFamily="2" charset="-78"/>
              </a:rPr>
              <a:t>: این افراد تصمیم گیری را مرتب به تعویق می اندازند تا زمانی که مجبور شوند تصمیم گیری نمایند. </a:t>
            </a:r>
          </a:p>
          <a:p>
            <a:pPr marL="174625" indent="-174625" algn="just">
              <a:buFont typeface="Wingdings" pitchFamily="2" charset="2"/>
              <a:buChar char="ü"/>
            </a:pPr>
            <a:r>
              <a:rPr lang="fa-IR" sz="1800" u="sng" dirty="0" smtClean="0">
                <a:cs typeface="2  Homa" pitchFamily="2" charset="-78"/>
              </a:rPr>
              <a:t>تصمیم گیری منطقی</a:t>
            </a:r>
            <a:r>
              <a:rPr lang="fa-IR" sz="1800" dirty="0" smtClean="0">
                <a:cs typeface="2  Mitra_1 (MRT)" pitchFamily="2" charset="-78"/>
              </a:rPr>
              <a:t>: این نوع تصمیم گیری براساس تجربه و تحلیل موقعیت (مشکل) بررسی مزایا و معایب راه های مختلف، ارزیابی نقاط قوت و ضعف انتخاب های مختلف انجام می شود. تصمیم گیری پس از ارزیابی و بررسی تمام راه حل های ممکن بهترین روش تصمیم گیری است.  </a:t>
            </a:r>
            <a:endParaRPr lang="fa-IR" sz="1800" dirty="0">
              <a:cs typeface="2  Mitra_1 (MRT)" pitchFamily="2" charset="-78"/>
            </a:endParaRPr>
          </a:p>
        </p:txBody>
      </p:sp>
    </p:spTree>
    <p:extLst>
      <p:ext uri="{BB962C8B-B14F-4D97-AF65-F5344CB8AC3E}">
        <p14:creationId xmlns:p14="http://schemas.microsoft.com/office/powerpoint/2010/main" val="4263539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2  Homa" pitchFamily="2" charset="-78"/>
              </a:rPr>
              <a:t>به طور کلی تصمیم گیری را می توان فرآیندی چهار مرحله ای در نظر گرفت: </a:t>
            </a:r>
            <a:endParaRPr lang="fa-IR" dirty="0">
              <a:cs typeface="2  Homa" pitchFamily="2" charset="-78"/>
            </a:endParaRPr>
          </a:p>
        </p:txBody>
      </p:sp>
      <p:graphicFrame>
        <p:nvGraphicFramePr>
          <p:cNvPr id="5" name="Diagram 4"/>
          <p:cNvGraphicFramePr/>
          <p:nvPr>
            <p:extLst>
              <p:ext uri="{D42A27DB-BD31-4B8C-83A1-F6EECF244321}">
                <p14:modId xmlns:p14="http://schemas.microsoft.com/office/powerpoint/2010/main" val="3047116828"/>
              </p:ext>
            </p:extLst>
          </p:nvPr>
        </p:nvGraphicFramePr>
        <p:xfrm>
          <a:off x="1371600" y="2133600"/>
          <a:ext cx="6553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915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11218"/>
          </a:xfrm>
        </p:spPr>
        <p:txBody>
          <a:bodyPr>
            <a:normAutofit/>
          </a:bodyPr>
          <a:lstStyle/>
          <a:p>
            <a:r>
              <a:rPr lang="fa-IR" sz="5400" b="1" dirty="0" smtClean="0">
                <a:cs typeface="2  Homa" pitchFamily="2" charset="-78"/>
              </a:rPr>
              <a:t>برگه تمرین</a:t>
            </a:r>
            <a:endParaRPr lang="fa-IR" sz="5400" dirty="0">
              <a:cs typeface="2  Homa" pitchFamily="2" charset="-78"/>
            </a:endParaRPr>
          </a:p>
        </p:txBody>
      </p:sp>
      <p:pic>
        <p:nvPicPr>
          <p:cNvPr id="6146" name="Picture 2" descr="تصویر مرتب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657600"/>
            <a:ext cx="3394364" cy="2667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371600" y="1744531"/>
            <a:ext cx="6553200" cy="3818069"/>
          </a:xfrm>
        </p:spPr>
        <p:txBody>
          <a:bodyPr/>
          <a:lstStyle/>
          <a:p>
            <a:pPr marL="0" indent="0" algn="just">
              <a:buNone/>
            </a:pPr>
            <a:r>
              <a:rPr lang="fa-IR" dirty="0" smtClean="0">
                <a:cs typeface="2  Mitra_1 (MRT)" pitchFamily="2" charset="-78"/>
              </a:rPr>
              <a:t>نمونه هایی از تصمیم گیری های خود را در زندگی مطرح کنید، به سوالات زیر پاسخ دهید: </a:t>
            </a:r>
          </a:p>
          <a:p>
            <a:pPr algn="just">
              <a:buFont typeface="Wingdings" pitchFamily="2" charset="2"/>
              <a:buChar char="ü"/>
            </a:pPr>
            <a:r>
              <a:rPr lang="fa-IR" dirty="0" smtClean="0">
                <a:cs typeface="2  Mitra_1 (MRT)" pitchFamily="2" charset="-78"/>
              </a:rPr>
              <a:t>آیا روش های تصمیم گیری مطرح شده می تواند به شما کمک کند؟ </a:t>
            </a:r>
          </a:p>
          <a:p>
            <a:pPr algn="just">
              <a:buFont typeface="Wingdings" pitchFamily="2" charset="2"/>
              <a:buChar char="ü"/>
            </a:pPr>
            <a:r>
              <a:rPr lang="fa-IR" dirty="0">
                <a:cs typeface="2  Mitra_1 (MRT)" pitchFamily="2" charset="-78"/>
              </a:rPr>
              <a:t>چگونه می فهمید که تمام اطلاعات ضروری برای یک تصمیم گیری را در اختیار دارید؟ </a:t>
            </a:r>
            <a:endParaRPr lang="fa-IR" dirty="0" smtClean="0">
              <a:cs typeface="2  Mitra_1 (MRT)" pitchFamily="2" charset="-78"/>
            </a:endParaRPr>
          </a:p>
          <a:p>
            <a:pPr algn="just">
              <a:buFont typeface="Wingdings" pitchFamily="2" charset="2"/>
              <a:buChar char="ü"/>
            </a:pPr>
            <a:r>
              <a:rPr lang="fa-IR" dirty="0">
                <a:cs typeface="2  Mitra_1 (MRT)" pitchFamily="2" charset="-78"/>
              </a:rPr>
              <a:t>آیا تا به حال تصمیم اشتباهی گرفته اید؟ </a:t>
            </a:r>
            <a:endParaRPr lang="fa-IR" dirty="0" smtClean="0">
              <a:cs typeface="2  Mitra_1 (MRT)" pitchFamily="2" charset="-78"/>
            </a:endParaRPr>
          </a:p>
          <a:p>
            <a:pPr algn="just">
              <a:buFont typeface="Wingdings" pitchFamily="2" charset="2"/>
              <a:buChar char="ü"/>
            </a:pPr>
            <a:r>
              <a:rPr lang="fa-IR" dirty="0" smtClean="0">
                <a:cs typeface="2  Mitra_1 (MRT)" pitchFamily="2" charset="-78"/>
              </a:rPr>
              <a:t>از چه کسی می توانید کمک بگیرید؟‌</a:t>
            </a:r>
            <a:endParaRPr lang="fa-IR" dirty="0">
              <a:cs typeface="2  Mitra_1 (MRT)" pitchFamily="2" charset="-78"/>
            </a:endParaRPr>
          </a:p>
        </p:txBody>
      </p:sp>
    </p:spTree>
    <p:extLst>
      <p:ext uri="{BB962C8B-B14F-4D97-AF65-F5344CB8AC3E}">
        <p14:creationId xmlns:p14="http://schemas.microsoft.com/office/powerpoint/2010/main" val="2496909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11218"/>
          </a:xfrm>
        </p:spPr>
        <p:txBody>
          <a:bodyPr>
            <a:normAutofit/>
          </a:bodyPr>
          <a:lstStyle/>
          <a:p>
            <a:r>
              <a:rPr lang="fa-IR" sz="5400" dirty="0" smtClean="0">
                <a:cs typeface="2  Homa" pitchFamily="2" charset="-78"/>
              </a:rPr>
              <a:t>نکته پایانی</a:t>
            </a:r>
            <a:endParaRPr lang="fa-IR" sz="5400" dirty="0">
              <a:cs typeface="2  Homa" pitchFamily="2" charset="-78"/>
            </a:endParaRPr>
          </a:p>
        </p:txBody>
      </p:sp>
      <p:pic>
        <p:nvPicPr>
          <p:cNvPr id="7170" name="Picture 2" descr="نتیجه تصویری برای راه ح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668519"/>
            <a:ext cx="1524000" cy="15798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371600" y="1752600"/>
            <a:ext cx="6553200" cy="4038600"/>
          </a:xfrm>
        </p:spPr>
        <p:txBody>
          <a:bodyPr>
            <a:normAutofit/>
          </a:bodyPr>
          <a:lstStyle/>
          <a:p>
            <a:pPr marL="0" indent="0" algn="just">
              <a:buNone/>
            </a:pPr>
            <a:r>
              <a:rPr lang="fa-IR" dirty="0" smtClean="0">
                <a:cs typeface="2  Mitra_1 (MRT)" pitchFamily="2" charset="-78"/>
              </a:rPr>
              <a:t>برای تصمیم ابتدا باید راه حل های مختلفی را به دست آورده، سپس از بین راه حل های مربوطه بهترین راه حل را انتخاب کنیم، سپس راه حل های مختلف را باهم مقایسه کرده تا بدانیم کدام یک از همه بهتر است؟ و برای این کار باید از خود سوال کنیم اگر از این راه حل استفاده کنم چه اتفاقی خواهد افتاد؟ پیامد آن چه خواهد بود؟ </a:t>
            </a:r>
          </a:p>
          <a:p>
            <a:pPr marL="0" indent="0" algn="just">
              <a:buNone/>
            </a:pPr>
            <a:r>
              <a:rPr lang="fa-IR" dirty="0" smtClean="0">
                <a:cs typeface="2  Mitra_1 (MRT)" pitchFamily="2" charset="-78"/>
              </a:rPr>
              <a:t>واقعیت این است که هر کاری که انجام می دهیم، نتایج یا پیامدهایی دارد و اگر یاد بگیریم که قبل از انجام آن نتیجه آن را پیش بینی کنیم ، آن وقت کم تر دچار اشتباه خواهیم شد. </a:t>
            </a:r>
            <a:endParaRPr lang="fa-IR" dirty="0">
              <a:cs typeface="2  Mitra_1 (MRT)" pitchFamily="2" charset="-78"/>
            </a:endParaRPr>
          </a:p>
        </p:txBody>
      </p:sp>
    </p:spTree>
    <p:extLst>
      <p:ext uri="{BB962C8B-B14F-4D97-AF65-F5344CB8AC3E}">
        <p14:creationId xmlns:p14="http://schemas.microsoft.com/office/powerpoint/2010/main" val="4212723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a-IR" dirty="0" smtClean="0"/>
              <a:t>با تشکر از حسن توجه شما</a:t>
            </a:r>
            <a:endParaRPr lang="fa-IR" dirty="0"/>
          </a:p>
        </p:txBody>
      </p:sp>
      <p:pic>
        <p:nvPicPr>
          <p:cNvPr id="5124" name="Picture 4" descr="تصویر مرتب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1"/>
            <a:ext cx="7467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286000" y="2133600"/>
            <a:ext cx="4343400" cy="2743200"/>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fa-IR" sz="6000" b="1" dirty="0" smtClean="0">
                <a:cs typeface="2  Tabassom" pitchFamily="2" charset="-78"/>
              </a:rPr>
              <a:t>با تشکر از توجه شما عزیزان </a:t>
            </a:r>
            <a:endParaRPr lang="fa-IR" sz="6000" b="1" dirty="0">
              <a:cs typeface="2  Tabassom" pitchFamily="2" charset="-78"/>
            </a:endParaRPr>
          </a:p>
        </p:txBody>
      </p:sp>
    </p:spTree>
    <p:extLst>
      <p:ext uri="{BB962C8B-B14F-4D97-AF65-F5344CB8AC3E}">
        <p14:creationId xmlns:p14="http://schemas.microsoft.com/office/powerpoint/2010/main" val="198648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676400"/>
            <a:ext cx="5723468" cy="1752599"/>
          </a:xfrm>
        </p:spPr>
        <p:txBody>
          <a:bodyPr/>
          <a:lstStyle/>
          <a:p>
            <a:r>
              <a:rPr lang="fa-IR" sz="5000" b="1" dirty="0">
                <a:cs typeface="2  Traffic" pitchFamily="2" charset="-78"/>
              </a:rPr>
              <a:t>مهارت تصمیم </a:t>
            </a:r>
            <a:r>
              <a:rPr lang="fa-IR" sz="5000" b="1" dirty="0" smtClean="0">
                <a:cs typeface="2  Traffic" pitchFamily="2" charset="-78"/>
              </a:rPr>
              <a:t>گیری</a:t>
            </a:r>
            <a:br>
              <a:rPr lang="fa-IR" sz="5000" b="1" dirty="0" smtClean="0">
                <a:cs typeface="2  Traffic" pitchFamily="2" charset="-78"/>
              </a:rPr>
            </a:br>
            <a:r>
              <a:rPr lang="fa-IR" sz="1800" b="1" dirty="0" smtClean="0">
                <a:cs typeface="2  Traffic" pitchFamily="2" charset="-78"/>
              </a:rPr>
              <a:t> </a:t>
            </a:r>
            <a:r>
              <a:rPr lang="fa-IR" dirty="0" smtClean="0"/>
              <a:t/>
            </a:r>
            <a:br>
              <a:rPr lang="fa-IR" dirty="0" smtClean="0"/>
            </a:br>
            <a:r>
              <a:rPr lang="fa-IR" sz="2800" dirty="0">
                <a:cs typeface="2  Titr" pitchFamily="2" charset="-78"/>
              </a:rPr>
              <a:t>جلسه ی دوم</a:t>
            </a:r>
          </a:p>
        </p:txBody>
      </p:sp>
      <p:sp>
        <p:nvSpPr>
          <p:cNvPr id="3" name="Subtitle 2"/>
          <p:cNvSpPr>
            <a:spLocks noGrp="1"/>
          </p:cNvSpPr>
          <p:nvPr>
            <p:ph type="subTitle" idx="1"/>
          </p:nvPr>
        </p:nvSpPr>
        <p:spPr>
          <a:xfrm>
            <a:off x="1727200" y="3962400"/>
            <a:ext cx="5712179" cy="1219200"/>
          </a:xfrm>
        </p:spPr>
        <p:txBody>
          <a:bodyPr>
            <a:normAutofit fontScale="62500" lnSpcReduction="20000"/>
          </a:bodyPr>
          <a:lstStyle/>
          <a:p>
            <a:r>
              <a:rPr lang="fa-IR" sz="3400" dirty="0">
                <a:cs typeface="2  Titr" pitchFamily="2" charset="-78"/>
              </a:rPr>
              <a:t>ویژه ی دانش آموزان پایه ی ششم </a:t>
            </a:r>
            <a:r>
              <a:rPr lang="fa-IR" sz="3400" dirty="0" smtClean="0">
                <a:cs typeface="2  Titr" pitchFamily="2" charset="-78"/>
              </a:rPr>
              <a:t>ابتدایی</a:t>
            </a:r>
          </a:p>
          <a:p>
            <a:endParaRPr lang="fa-IR" dirty="0">
              <a:cs typeface="2  Titr" pitchFamily="2" charset="-78"/>
            </a:endParaRPr>
          </a:p>
          <a:p>
            <a:r>
              <a:rPr lang="fa-IR" sz="2100" dirty="0" smtClean="0">
                <a:cs typeface="2  Titr" pitchFamily="2" charset="-78"/>
              </a:rPr>
              <a:t>گرد آوری: </a:t>
            </a:r>
            <a:r>
              <a:rPr lang="fa-IR" sz="3100" dirty="0" smtClean="0">
                <a:cs typeface="2  Titr" pitchFamily="2" charset="-78"/>
              </a:rPr>
              <a:t>منیر میرزائی یزدی</a:t>
            </a:r>
          </a:p>
          <a:p>
            <a:endParaRPr lang="fa-IR" sz="1300" dirty="0" smtClean="0">
              <a:cs typeface="2  Titr" pitchFamily="2" charset="-78"/>
            </a:endParaRPr>
          </a:p>
          <a:p>
            <a:r>
              <a:rPr lang="fa-IR" sz="2100" dirty="0" smtClean="0">
                <a:cs typeface="2  Titr" pitchFamily="2" charset="-78"/>
              </a:rPr>
              <a:t>آموزش و پرورش  شهرستان نیشابور</a:t>
            </a:r>
            <a:endParaRPr lang="fa-IR" sz="2100" dirty="0">
              <a:cs typeface="2  Titr" pitchFamily="2" charset="-78"/>
            </a:endParaRPr>
          </a:p>
        </p:txBody>
      </p:sp>
    </p:spTree>
    <p:extLst>
      <p:ext uri="{BB962C8B-B14F-4D97-AF65-F5344CB8AC3E}">
        <p14:creationId xmlns:p14="http://schemas.microsoft.com/office/powerpoint/2010/main" val="172301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یجه تصویری برای تصمیم گیر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04025"/>
            <a:ext cx="4895850" cy="4191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463040" y="990600"/>
            <a:ext cx="6196405" cy="4656269"/>
          </a:xfrm>
        </p:spPr>
        <p:txBody>
          <a:bodyPr>
            <a:normAutofit/>
          </a:bodyPr>
          <a:lstStyle/>
          <a:p>
            <a:pPr marL="0" indent="0" algn="ctr">
              <a:buNone/>
            </a:pPr>
            <a:r>
              <a:rPr lang="fa-IR" sz="6000" dirty="0" smtClean="0">
                <a:cs typeface="2  Homa" pitchFamily="2" charset="-78"/>
              </a:rPr>
              <a:t>تصمیم گیری</a:t>
            </a:r>
            <a:endParaRPr lang="fa-IR" sz="6000" dirty="0">
              <a:cs typeface="2  Homa" pitchFamily="2" charset="-78"/>
            </a:endParaRPr>
          </a:p>
        </p:txBody>
      </p:sp>
    </p:spTree>
    <p:extLst>
      <p:ext uri="{BB962C8B-B14F-4D97-AF65-F5344CB8AC3E}">
        <p14:creationId xmlns:p14="http://schemas.microsoft.com/office/powerpoint/2010/main" val="347058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dirty="0" smtClean="0">
                <a:cs typeface="2  Homa" pitchFamily="2" charset="-78"/>
              </a:rPr>
              <a:t>تعریف مهارت های زندگی</a:t>
            </a:r>
            <a:endParaRPr lang="fa-IR" sz="5400" dirty="0">
              <a:cs typeface="2  Homa" pitchFamily="2" charset="-78"/>
            </a:endParaRPr>
          </a:p>
        </p:txBody>
      </p:sp>
      <p:sp>
        <p:nvSpPr>
          <p:cNvPr id="3" name="Content Placeholder 2"/>
          <p:cNvSpPr>
            <a:spLocks noGrp="1"/>
          </p:cNvSpPr>
          <p:nvPr>
            <p:ph idx="1"/>
          </p:nvPr>
        </p:nvSpPr>
        <p:spPr>
          <a:xfrm>
            <a:off x="1463040" y="2119257"/>
            <a:ext cx="6196405" cy="2528943"/>
          </a:xfrm>
        </p:spPr>
        <p:txBody>
          <a:bodyPr>
            <a:normAutofit/>
          </a:bodyPr>
          <a:lstStyle/>
          <a:p>
            <a:pPr marL="0" indent="0" algn="just">
              <a:buNone/>
            </a:pPr>
            <a:r>
              <a:rPr lang="fa-IR" sz="2500" b="1" dirty="0">
                <a:cs typeface="2  Mitra_1 (MRT)" pitchFamily="2" charset="-78"/>
              </a:rPr>
              <a:t>مهارت های زندگی توانایی هایی هستند که به ما </a:t>
            </a:r>
            <a:r>
              <a:rPr lang="fa-IR" sz="2500" b="1" dirty="0" smtClean="0">
                <a:cs typeface="2  Mitra_1 (MRT)" pitchFamily="2" charset="-78"/>
              </a:rPr>
              <a:t>کمک می </a:t>
            </a:r>
            <a:r>
              <a:rPr lang="fa-IR" sz="2500" b="1" dirty="0">
                <a:cs typeface="2  Mitra_1 (MRT)" pitchFamily="2" charset="-78"/>
              </a:rPr>
              <a:t>کنند در موقعیت های مختلف، عاقلانه و </a:t>
            </a:r>
            <a:r>
              <a:rPr lang="fa-IR" sz="2500" b="1" dirty="0" smtClean="0">
                <a:cs typeface="2  Mitra_1 (MRT)" pitchFamily="2" charset="-78"/>
              </a:rPr>
              <a:t>صحیح رفتار </a:t>
            </a:r>
            <a:r>
              <a:rPr lang="fa-IR" sz="2500" b="1" dirty="0">
                <a:cs typeface="2  Mitra_1 (MRT)" pitchFamily="2" charset="-78"/>
              </a:rPr>
              <a:t>کنیم، به طوری که با خود و دیگران </a:t>
            </a:r>
            <a:r>
              <a:rPr lang="fa-IR" sz="2500" b="1" dirty="0" smtClean="0">
                <a:cs typeface="2  Mitra_1 (MRT)" pitchFamily="2" charset="-78"/>
              </a:rPr>
              <a:t>سازگارانه ارتباط </a:t>
            </a:r>
            <a:r>
              <a:rPr lang="fa-IR" sz="2500" b="1" dirty="0">
                <a:cs typeface="2  Mitra_1 (MRT)" pitchFamily="2" charset="-78"/>
              </a:rPr>
              <a:t>برقرار کرده و بدون توسل به خشونت </a:t>
            </a:r>
            <a:r>
              <a:rPr lang="fa-IR" sz="2500" b="1" dirty="0" smtClean="0">
                <a:cs typeface="2  Mitra_1 (MRT)" pitchFamily="2" charset="-78"/>
              </a:rPr>
              <a:t>بتوانیم مسائل </a:t>
            </a:r>
            <a:r>
              <a:rPr lang="fa-IR" sz="2500" b="1" dirty="0">
                <a:cs typeface="2  Mitra_1 (MRT)" pitchFamily="2" charset="-78"/>
              </a:rPr>
              <a:t>پیش آمده را حل کنیم و ضمن کسب موفقیت </a:t>
            </a:r>
            <a:r>
              <a:rPr lang="fa-IR" sz="2500" b="1" dirty="0" smtClean="0">
                <a:cs typeface="2  Mitra_1 (MRT)" pitchFamily="2" charset="-78"/>
              </a:rPr>
              <a:t>در زندگی</a:t>
            </a:r>
            <a:r>
              <a:rPr lang="fa-IR" sz="2500" b="1" dirty="0">
                <a:cs typeface="2  Mitra_1 (MRT)" pitchFamily="2" charset="-78"/>
              </a:rPr>
              <a:t>، احساس شادمانی داشته باشیم</a:t>
            </a:r>
            <a:r>
              <a:rPr lang="fa-IR" sz="2500" b="1" dirty="0" smtClean="0">
                <a:cs typeface="2  Mitra_1 (MRT)" pitchFamily="2" charset="-78"/>
              </a:rPr>
              <a:t>. </a:t>
            </a:r>
            <a:endParaRPr lang="fa-IR" sz="2500" dirty="0">
              <a:cs typeface="2  Mitra_1 (MRT)" pitchFamily="2" charset="-78"/>
            </a:endParaRPr>
          </a:p>
        </p:txBody>
      </p:sp>
      <p:pic>
        <p:nvPicPr>
          <p:cNvPr id="2050" name="Picture 2" descr="تصویر مرتب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4114800"/>
            <a:ext cx="3086100" cy="205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93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dirty="0" smtClean="0">
                <a:cs typeface="2  Homa" pitchFamily="2" charset="-78"/>
              </a:rPr>
              <a:t>مهارت تصمیم گیری</a:t>
            </a:r>
            <a:endParaRPr lang="fa-IR" sz="5400" dirty="0">
              <a:cs typeface="2  Homa" pitchFamily="2" charset="-78"/>
            </a:endParaRPr>
          </a:p>
        </p:txBody>
      </p:sp>
      <p:sp>
        <p:nvSpPr>
          <p:cNvPr id="3" name="Content Placeholder 2"/>
          <p:cNvSpPr>
            <a:spLocks noGrp="1"/>
          </p:cNvSpPr>
          <p:nvPr>
            <p:ph idx="1"/>
          </p:nvPr>
        </p:nvSpPr>
        <p:spPr>
          <a:xfrm>
            <a:off x="1463040" y="1981200"/>
            <a:ext cx="6196405" cy="3603812"/>
          </a:xfrm>
        </p:spPr>
        <p:txBody>
          <a:bodyPr>
            <a:normAutofit/>
          </a:bodyPr>
          <a:lstStyle/>
          <a:p>
            <a:pPr marL="0" indent="0" algn="just">
              <a:buNone/>
            </a:pPr>
            <a:r>
              <a:rPr lang="fa-IR" b="1" dirty="0">
                <a:cs typeface="2  Mitra_1 (MRT)" pitchFamily="2" charset="-78"/>
              </a:rPr>
              <a:t>انسان در مسیر زندگی همواره نیازمند تصمیم </a:t>
            </a:r>
            <a:r>
              <a:rPr lang="fa-IR" b="1" dirty="0" smtClean="0">
                <a:cs typeface="2  Mitra_1 (MRT)" pitchFamily="2" charset="-78"/>
              </a:rPr>
              <a:t>گیری های </a:t>
            </a:r>
            <a:r>
              <a:rPr lang="fa-IR" b="1" dirty="0">
                <a:cs typeface="2  Mitra_1 (MRT)" pitchFamily="2" charset="-78"/>
              </a:rPr>
              <a:t>مختلف است و موفقیت در زندگی در گرو </a:t>
            </a:r>
            <a:r>
              <a:rPr lang="fa-IR" b="1" dirty="0" smtClean="0">
                <a:cs typeface="2  Mitra_1 (MRT)" pitchFamily="2" charset="-78"/>
              </a:rPr>
              <a:t>تصمیم گیری </a:t>
            </a:r>
            <a:r>
              <a:rPr lang="fa-IR" b="1" dirty="0">
                <a:cs typeface="2  Mitra_1 (MRT)" pitchFamily="2" charset="-78"/>
              </a:rPr>
              <a:t>درست و به جای اوست. مهارت تصمیم گیری </a:t>
            </a:r>
            <a:r>
              <a:rPr lang="fa-IR" b="1" dirty="0" smtClean="0">
                <a:cs typeface="2  Mitra_1 (MRT)" pitchFamily="2" charset="-78"/>
              </a:rPr>
              <a:t>به ما </a:t>
            </a:r>
            <a:r>
              <a:rPr lang="fa-IR" b="1" dirty="0">
                <a:cs typeface="2  Mitra_1 (MRT)" pitchFamily="2" charset="-78"/>
              </a:rPr>
              <a:t>کمک می کند تا با اطلاعات و آگاهی کافی با توجه </a:t>
            </a:r>
            <a:r>
              <a:rPr lang="fa-IR" b="1" dirty="0" smtClean="0">
                <a:cs typeface="2  Mitra_1 (MRT)" pitchFamily="2" charset="-78"/>
              </a:rPr>
              <a:t>به اهداف </a:t>
            </a:r>
            <a:r>
              <a:rPr lang="fa-IR" b="1" dirty="0">
                <a:cs typeface="2  Mitra_1 (MRT)" pitchFamily="2" charset="-78"/>
              </a:rPr>
              <a:t>واقع بینانه خود، از بین راه حل های </a:t>
            </a:r>
            <a:r>
              <a:rPr lang="fa-IR" b="1" dirty="0" smtClean="0">
                <a:cs typeface="2  Mitra_1 (MRT)" pitchFamily="2" charset="-78"/>
              </a:rPr>
              <a:t>مختلف بهترین </a:t>
            </a:r>
            <a:r>
              <a:rPr lang="fa-IR" b="1" dirty="0">
                <a:cs typeface="2  Mitra_1 (MRT)" pitchFamily="2" charset="-78"/>
              </a:rPr>
              <a:t>راه حل را انتخاب کرده و به کار بگیریم </a:t>
            </a:r>
            <a:r>
              <a:rPr lang="fa-IR" b="1" dirty="0" smtClean="0">
                <a:cs typeface="2  Mitra_1 (MRT)" pitchFamily="2" charset="-78"/>
              </a:rPr>
              <a:t>و پذیرای </a:t>
            </a:r>
            <a:r>
              <a:rPr lang="fa-IR" b="1" dirty="0">
                <a:cs typeface="2  Mitra_1 (MRT)" pitchFamily="2" charset="-78"/>
              </a:rPr>
              <a:t>پیامدهای آن نیز </a:t>
            </a:r>
            <a:r>
              <a:rPr lang="fa-IR" b="1" dirty="0" smtClean="0">
                <a:cs typeface="2  Mitra_1 (MRT)" pitchFamily="2" charset="-78"/>
              </a:rPr>
              <a:t>باشیم. </a:t>
            </a:r>
            <a:endParaRPr lang="fa-IR" dirty="0">
              <a:cs typeface="2  Mitra_1 (MRT)" pitchFamily="2" charset="-78"/>
            </a:endParaRPr>
          </a:p>
        </p:txBody>
      </p:sp>
      <p:pic>
        <p:nvPicPr>
          <p:cNvPr id="3074" name="Picture 2" descr="نتیجه تصویری برای انتخاب درس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343400"/>
            <a:ext cx="3886200" cy="1714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25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dirty="0" smtClean="0">
                <a:cs typeface="2  Homa" pitchFamily="2" charset="-78"/>
              </a:rPr>
              <a:t>چرا تصمیم می گیریم؟</a:t>
            </a:r>
            <a:endParaRPr lang="fa-IR" sz="4800" dirty="0">
              <a:cs typeface="2  Homa" pitchFamily="2" charset="-78"/>
            </a:endParaRPr>
          </a:p>
        </p:txBody>
      </p:sp>
      <p:pic>
        <p:nvPicPr>
          <p:cNvPr id="4098" name="Picture 2" descr="نتیجه تصویری برای انتخاب درس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86200"/>
            <a:ext cx="4286250" cy="2381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463040" y="1905000"/>
            <a:ext cx="6196405" cy="3603812"/>
          </a:xfrm>
        </p:spPr>
        <p:txBody>
          <a:bodyPr>
            <a:normAutofit/>
          </a:bodyPr>
          <a:lstStyle/>
          <a:p>
            <a:pPr marL="0" indent="0" algn="just">
              <a:buNone/>
            </a:pPr>
            <a:r>
              <a:rPr lang="fa-IR" sz="2800" b="1" dirty="0">
                <a:cs typeface="2  Mitra_1 (MRT)" pitchFamily="2" charset="-78"/>
              </a:rPr>
              <a:t>هر یك از ما در طول روز با مشكلات متعددي </a:t>
            </a:r>
            <a:r>
              <a:rPr lang="fa-IR" sz="2800" b="1" dirty="0" smtClean="0">
                <a:cs typeface="2  Mitra_1 (MRT)" pitchFamily="2" charset="-78"/>
              </a:rPr>
              <a:t>روبرو خواهیم </a:t>
            </a:r>
            <a:r>
              <a:rPr lang="fa-IR" sz="2800" b="1" dirty="0">
                <a:cs typeface="2  Mitra_1 (MRT)" pitchFamily="2" charset="-78"/>
              </a:rPr>
              <a:t>شد. از </a:t>
            </a:r>
            <a:r>
              <a:rPr lang="fa-IR" sz="2800" b="1" dirty="0" smtClean="0">
                <a:cs typeface="2  Mitra_1 (MRT)" pitchFamily="2" charset="-78"/>
              </a:rPr>
              <a:t>مساله ي </a:t>
            </a:r>
            <a:r>
              <a:rPr lang="fa-IR" sz="2800" b="1" dirty="0">
                <a:cs typeface="2  Mitra_1 (MRT)" pitchFamily="2" charset="-78"/>
              </a:rPr>
              <a:t>ساده اي مثل چگونه </a:t>
            </a:r>
            <a:r>
              <a:rPr lang="fa-IR" sz="2800" b="1" dirty="0" smtClean="0">
                <a:cs typeface="2  Mitra_1 (MRT)" pitchFamily="2" charset="-78"/>
              </a:rPr>
              <a:t>درس بخوانیم </a:t>
            </a:r>
            <a:r>
              <a:rPr lang="fa-IR" sz="2800" b="1" dirty="0">
                <a:cs typeface="2  Mitra_1 (MRT)" pitchFamily="2" charset="-78"/>
              </a:rPr>
              <a:t>تا مسائلي چون مشكلاتي كه </a:t>
            </a:r>
            <a:r>
              <a:rPr lang="fa-IR" sz="2800" b="1" dirty="0" smtClean="0">
                <a:cs typeface="2  Mitra_1 (MRT)" pitchFamily="2" charset="-78"/>
              </a:rPr>
              <a:t>با دوست </a:t>
            </a:r>
            <a:r>
              <a:rPr lang="fa-IR" sz="2800" b="1" dirty="0">
                <a:cs typeface="2  Mitra_1 (MRT)" pitchFamily="2" charset="-78"/>
              </a:rPr>
              <a:t>یا </a:t>
            </a:r>
            <a:r>
              <a:rPr lang="fa-IR" sz="2800" b="1" dirty="0" smtClean="0">
                <a:cs typeface="2  Mitra_1 (MRT)" pitchFamily="2" charset="-78"/>
              </a:rPr>
              <a:t>رفیق خود </a:t>
            </a:r>
            <a:r>
              <a:rPr lang="fa-IR" sz="2800" b="1" dirty="0">
                <a:cs typeface="2  Mitra_1 (MRT)" pitchFamily="2" charset="-78"/>
              </a:rPr>
              <a:t>دارید، همگي نیاز به انتخاب راه حل و تصمیمي </a:t>
            </a:r>
            <a:r>
              <a:rPr lang="fa-IR" sz="2800" b="1" dirty="0" smtClean="0">
                <a:cs typeface="2  Mitra_1 (MRT)" pitchFamily="2" charset="-78"/>
              </a:rPr>
              <a:t>دارد كه </a:t>
            </a:r>
            <a:r>
              <a:rPr lang="fa-IR" sz="2800" b="1" dirty="0">
                <a:cs typeface="2  Mitra_1 (MRT)" pitchFamily="2" charset="-78"/>
              </a:rPr>
              <a:t>آنها را حل كند.</a:t>
            </a:r>
            <a:endParaRPr lang="fa-IR" sz="2800" dirty="0">
              <a:cs typeface="2  Mitra_1 (MRT)" pitchFamily="2" charset="-78"/>
            </a:endParaRPr>
          </a:p>
        </p:txBody>
      </p:sp>
    </p:spTree>
    <p:extLst>
      <p:ext uri="{BB962C8B-B14F-4D97-AF65-F5344CB8AC3E}">
        <p14:creationId xmlns:p14="http://schemas.microsoft.com/office/powerpoint/2010/main" val="311209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b="1" dirty="0">
                <a:cs typeface="2  Homa" pitchFamily="2" charset="-78"/>
              </a:rPr>
              <a:t>تصمیم گیری</a:t>
            </a:r>
          </a:p>
        </p:txBody>
      </p:sp>
      <p:sp>
        <p:nvSpPr>
          <p:cNvPr id="3" name="Content Placeholder 2"/>
          <p:cNvSpPr>
            <a:spLocks noGrp="1"/>
          </p:cNvSpPr>
          <p:nvPr>
            <p:ph idx="1"/>
          </p:nvPr>
        </p:nvSpPr>
        <p:spPr/>
        <p:txBody>
          <a:bodyPr/>
          <a:lstStyle/>
          <a:p>
            <a:pPr marL="0" indent="0">
              <a:buNone/>
            </a:pPr>
            <a:r>
              <a:rPr lang="fa-IR" sz="2800" b="1" u="sng" dirty="0" smtClean="0">
                <a:cs typeface="2  Homa" pitchFamily="2" charset="-78"/>
              </a:rPr>
              <a:t>برخی از تصمیمات </a:t>
            </a:r>
            <a:r>
              <a:rPr lang="fa-IR" sz="2800" b="1" u="sng" dirty="0">
                <a:cs typeface="2  Homa" pitchFamily="2" charset="-78"/>
              </a:rPr>
              <a:t>اصلی </a:t>
            </a:r>
            <a:r>
              <a:rPr lang="fa-IR" sz="2800" b="1" u="sng" dirty="0" smtClean="0">
                <a:cs typeface="2  Homa" pitchFamily="2" charset="-78"/>
              </a:rPr>
              <a:t>زندگی:</a:t>
            </a:r>
            <a:endParaRPr lang="fa-IR" sz="2800" b="1" u="sng" dirty="0">
              <a:cs typeface="2  Homa" pitchFamily="2" charset="-78"/>
            </a:endParaRPr>
          </a:p>
          <a:p>
            <a:pPr marL="0" indent="0">
              <a:buNone/>
            </a:pPr>
            <a:r>
              <a:rPr lang="fa-IR" b="1" dirty="0">
                <a:cs typeface="2  Mitra_1 (MRT)" pitchFamily="2" charset="-78"/>
              </a:rPr>
              <a:t>1 -پیشرفت تحصیلی</a:t>
            </a:r>
          </a:p>
          <a:p>
            <a:pPr marL="0" indent="0">
              <a:buNone/>
            </a:pPr>
            <a:r>
              <a:rPr lang="fa-IR" b="1" dirty="0">
                <a:cs typeface="2  Mitra_1 (MRT)" pitchFamily="2" charset="-78"/>
              </a:rPr>
              <a:t>2 -انتخاب رشته </a:t>
            </a:r>
            <a:r>
              <a:rPr lang="fa-IR" b="1" dirty="0" smtClean="0">
                <a:cs typeface="2  Mitra_1 (MRT)" pitchFamily="2" charset="-78"/>
              </a:rPr>
              <a:t>تحصیلی</a:t>
            </a:r>
          </a:p>
          <a:p>
            <a:pPr marL="0" indent="0">
              <a:buNone/>
            </a:pPr>
            <a:r>
              <a:rPr lang="fa-IR" b="1" dirty="0">
                <a:cs typeface="2  Mitra_1 (MRT)" pitchFamily="2" charset="-78"/>
              </a:rPr>
              <a:t>3</a:t>
            </a:r>
            <a:r>
              <a:rPr lang="fa-IR" b="1" dirty="0" smtClean="0">
                <a:cs typeface="2  Mitra_1 (MRT)" pitchFamily="2" charset="-78"/>
              </a:rPr>
              <a:t> </a:t>
            </a:r>
            <a:r>
              <a:rPr lang="fa-IR" b="1" dirty="0">
                <a:cs typeface="2  Mitra_1 (MRT)" pitchFamily="2" charset="-78"/>
              </a:rPr>
              <a:t>-نحوه انتخاب سبک و روش زندگی</a:t>
            </a:r>
            <a:endParaRPr lang="fa-IR" sz="1500" dirty="0">
              <a:cs typeface="2  Mitra_1 (MRT)" pitchFamily="2" charset="-78"/>
            </a:endParaRPr>
          </a:p>
          <a:p>
            <a:pPr marL="0" indent="0">
              <a:buNone/>
            </a:pPr>
            <a:r>
              <a:rPr lang="fa-IR" b="1" dirty="0" smtClean="0">
                <a:cs typeface="2  Mitra_1 (MRT)" pitchFamily="2" charset="-78"/>
              </a:rPr>
              <a:t>4-انتخاب </a:t>
            </a:r>
            <a:r>
              <a:rPr lang="fa-IR" b="1" dirty="0">
                <a:cs typeface="2  Mitra_1 (MRT)" pitchFamily="2" charset="-78"/>
              </a:rPr>
              <a:t>شغل در آینده</a:t>
            </a:r>
          </a:p>
          <a:p>
            <a:pPr marL="0" indent="0">
              <a:buNone/>
            </a:pPr>
            <a:r>
              <a:rPr lang="fa-IR" b="1" dirty="0" smtClean="0">
                <a:cs typeface="2  Mitra_1 (MRT)" pitchFamily="2" charset="-78"/>
              </a:rPr>
              <a:t>5-انتخاب </a:t>
            </a:r>
            <a:r>
              <a:rPr lang="fa-IR" b="1" dirty="0">
                <a:cs typeface="2  Mitra_1 (MRT)" pitchFamily="2" charset="-78"/>
              </a:rPr>
              <a:t>دوست </a:t>
            </a:r>
            <a:r>
              <a:rPr lang="fa-IR" b="1" dirty="0" smtClean="0">
                <a:cs typeface="2  Mitra_1 (MRT)" pitchFamily="2" charset="-78"/>
              </a:rPr>
              <a:t>خوب</a:t>
            </a:r>
            <a:endParaRPr lang="fa-IR" b="1" dirty="0">
              <a:cs typeface="2  Mitra_1 (MRT)" pitchFamily="2" charset="-78"/>
            </a:endParaRPr>
          </a:p>
        </p:txBody>
      </p:sp>
      <p:pic>
        <p:nvPicPr>
          <p:cNvPr id="5122" name="Picture 2" descr="نتیجه تصویری برای انتخا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533" y="4105275"/>
            <a:ext cx="3437467" cy="193357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3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b="1" dirty="0">
                <a:cs typeface="2  Homa" pitchFamily="2" charset="-78"/>
              </a:rPr>
              <a:t>مراحل تصمیم گیری</a:t>
            </a:r>
          </a:p>
        </p:txBody>
      </p:sp>
      <p:graphicFrame>
        <p:nvGraphicFramePr>
          <p:cNvPr id="4" name="Diagram 3"/>
          <p:cNvGraphicFramePr/>
          <p:nvPr>
            <p:extLst>
              <p:ext uri="{D42A27DB-BD31-4B8C-83A1-F6EECF244321}">
                <p14:modId xmlns:p14="http://schemas.microsoft.com/office/powerpoint/2010/main" val="1126276649"/>
              </p:ext>
            </p:extLst>
          </p:nvPr>
        </p:nvGraphicFramePr>
        <p:xfrm>
          <a:off x="1219200" y="1828800"/>
          <a:ext cx="6705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8882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cs typeface="2  Homa" pitchFamily="2" charset="-78"/>
              </a:rPr>
              <a:t>سه عامل مهمي كه در تصمیم گیري باید به آنها توجه كنیم عبارتند از :</a:t>
            </a:r>
          </a:p>
        </p:txBody>
      </p:sp>
      <p:sp>
        <p:nvSpPr>
          <p:cNvPr id="3" name="Content Placeholder 2"/>
          <p:cNvSpPr>
            <a:spLocks noGrp="1"/>
          </p:cNvSpPr>
          <p:nvPr>
            <p:ph idx="1"/>
          </p:nvPr>
        </p:nvSpPr>
        <p:spPr>
          <a:xfrm>
            <a:off x="1219200" y="2119257"/>
            <a:ext cx="6705600" cy="3603812"/>
          </a:xfrm>
        </p:spPr>
        <p:txBody>
          <a:bodyPr>
            <a:noAutofit/>
          </a:bodyPr>
          <a:lstStyle/>
          <a:p>
            <a:pPr marL="174625" indent="-174625" algn="just">
              <a:buFont typeface="Wingdings" pitchFamily="2" charset="2"/>
              <a:buChar char="ü"/>
            </a:pPr>
            <a:r>
              <a:rPr lang="fa-IR" sz="1800" u="sng" dirty="0" smtClean="0">
                <a:cs typeface="2  Homa" pitchFamily="2" charset="-78"/>
              </a:rPr>
              <a:t>آگاهی و اطلاعات</a:t>
            </a:r>
            <a:r>
              <a:rPr lang="fa-IR" sz="1800" dirty="0" smtClean="0">
                <a:cs typeface="2  Mitra_1 (MRT)" pitchFamily="2" charset="-78"/>
              </a:rPr>
              <a:t>: داشتن آگاهی یکی از موارد مهم تصمیم گیری است. برای این که تصمیم های موثری بگیرید باید در مورد مساله یا موقعیتی که می خواهید راجع به آن تصمیم بگیرید، اطلاعات کافی داشته باشید. برای مثال برای تصمیم گیری در مورد رشته تحصیلی باید اطلاعات لازم درباره ی رشته های تحصیلی داشته باشید. </a:t>
            </a:r>
          </a:p>
          <a:p>
            <a:pPr marL="174625" indent="-174625" algn="just">
              <a:buFont typeface="Wingdings" pitchFamily="2" charset="2"/>
              <a:buChar char="ü"/>
            </a:pPr>
            <a:r>
              <a:rPr lang="fa-IR" sz="1800" u="sng" dirty="0" smtClean="0">
                <a:cs typeface="2  Homa" pitchFamily="2" charset="-78"/>
              </a:rPr>
              <a:t>فشارهای اجتماعی</a:t>
            </a:r>
            <a:r>
              <a:rPr lang="fa-IR" sz="1800" dirty="0" smtClean="0">
                <a:cs typeface="2  Mitra_1 (MRT)" pitchFamily="2" charset="-78"/>
              </a:rPr>
              <a:t>: دیدگاه ها و ارزش های اطرافیان، خانواده، دوستان و وسایل ارتباط جمعی بر افکار و تصمیم های ما تاثیر می گذارند. به عنوان مثال دانش آموزی تحت تاثیر پدر و مادر خود رشته ی خاصی را انتخاب می کنند. </a:t>
            </a:r>
          </a:p>
          <a:p>
            <a:pPr marL="174625" indent="-174625" algn="just">
              <a:buFont typeface="Wingdings" pitchFamily="2" charset="2"/>
              <a:buChar char="ü"/>
            </a:pPr>
            <a:r>
              <a:rPr lang="fa-IR" sz="1800" u="sng" dirty="0" smtClean="0">
                <a:cs typeface="2  Homa" pitchFamily="2" charset="-78"/>
              </a:rPr>
              <a:t>موقعیت ها: </a:t>
            </a:r>
            <a:r>
              <a:rPr lang="fa-IR" sz="1800" dirty="0" smtClean="0">
                <a:cs typeface="2  Mitra_1 (MRT)" pitchFamily="2" charset="-78"/>
              </a:rPr>
              <a:t>انسان ها ممکن است در یک موقعیت یک تصمیم بگیرند و در موقعیت دیگر تصمیمی متفاوت با تصمیم قبلی بگیرند. به عنوان نوجوانی که اصلا تمایلی به رفتار پرخطر ندارد، در یک موقعیت گروهی که در آن همسالان او اقدام به رفتار پرخطر کرده و اجتناب او از آن رفتار را مسخره کرده و به حساب ضعف او می گذارند، ممکن است از سر لجبازی و اثبات ترسو نبودن خود اقدام به آن کار کند. </a:t>
            </a:r>
            <a:endParaRPr lang="fa-IR" sz="1800" dirty="0">
              <a:cs typeface="2  Mitra_1 (MRT)" pitchFamily="2" charset="-78"/>
            </a:endParaRPr>
          </a:p>
        </p:txBody>
      </p:sp>
    </p:spTree>
    <p:extLst>
      <p:ext uri="{BB962C8B-B14F-4D97-AF65-F5344CB8AC3E}">
        <p14:creationId xmlns:p14="http://schemas.microsoft.com/office/powerpoint/2010/main" val="10377434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1032</TotalTime>
  <Words>977</Words>
  <Application>Microsoft Office PowerPoint</Application>
  <PresentationFormat>On-screen Show (4:3)</PresentationFormat>
  <Paragraphs>56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Pushpin</vt:lpstr>
      <vt:lpstr>PowerPoint Presentation</vt:lpstr>
      <vt:lpstr>مهارت تصمیم گیری   جلسه ی دوم</vt:lpstr>
      <vt:lpstr>PowerPoint Presentation</vt:lpstr>
      <vt:lpstr>تعریف مهارت های زندگی</vt:lpstr>
      <vt:lpstr>مهارت تصمیم گیری</vt:lpstr>
      <vt:lpstr>چرا تصمیم می گیریم؟</vt:lpstr>
      <vt:lpstr>تصمیم گیری</vt:lpstr>
      <vt:lpstr>مراحل تصمیم گیری</vt:lpstr>
      <vt:lpstr>سه عامل مهمي كه در تصمیم گیري باید به آنها توجه كنیم عبارتند از :</vt:lpstr>
      <vt:lpstr>روش های معمول در تصمیم گیری</vt:lpstr>
      <vt:lpstr>به طور کلی تصمیم گیری را می توان فرآیندی چهار مرحله ای در نظر گرفت: </vt:lpstr>
      <vt:lpstr>برگه تمرین</vt:lpstr>
      <vt:lpstr>نکته پایانی</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مدیریت عواطف و هیجانات در دوره ی بلوغ</dc:title>
  <dc:creator>User</dc:creator>
  <cp:lastModifiedBy>User</cp:lastModifiedBy>
  <cp:revision>24</cp:revision>
  <dcterms:created xsi:type="dcterms:W3CDTF">2006-08-16T00:00:00Z</dcterms:created>
  <dcterms:modified xsi:type="dcterms:W3CDTF">2018-02-16T14:47:52Z</dcterms:modified>
</cp:coreProperties>
</file>